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 id="2147483685" r:id="rId3"/>
    <p:sldMasterId id="2147483753" r:id="rId4"/>
  </p:sldMasterIdLst>
  <p:notesMasterIdLst>
    <p:notesMasterId r:id="rId45"/>
  </p:notesMasterIdLst>
  <p:sldIdLst>
    <p:sldId id="437" r:id="rId5"/>
    <p:sldId id="281" r:id="rId6"/>
    <p:sldId id="282" r:id="rId7"/>
    <p:sldId id="283" r:id="rId8"/>
    <p:sldId id="284" r:id="rId9"/>
    <p:sldId id="401" r:id="rId10"/>
    <p:sldId id="402" r:id="rId11"/>
    <p:sldId id="403" r:id="rId12"/>
    <p:sldId id="404" r:id="rId13"/>
    <p:sldId id="405" r:id="rId14"/>
    <p:sldId id="406" r:id="rId15"/>
    <p:sldId id="407" r:id="rId16"/>
    <p:sldId id="408" r:id="rId17"/>
    <p:sldId id="417" r:id="rId18"/>
    <p:sldId id="418" r:id="rId19"/>
    <p:sldId id="419" r:id="rId20"/>
    <p:sldId id="420" r:id="rId21"/>
    <p:sldId id="409" r:id="rId22"/>
    <p:sldId id="410" r:id="rId23"/>
    <p:sldId id="412" r:id="rId24"/>
    <p:sldId id="414" r:id="rId25"/>
    <p:sldId id="413" r:id="rId26"/>
    <p:sldId id="415" r:id="rId27"/>
    <p:sldId id="416" r:id="rId28"/>
    <p:sldId id="421" r:id="rId29"/>
    <p:sldId id="424" r:id="rId30"/>
    <p:sldId id="411" r:id="rId31"/>
    <p:sldId id="422" r:id="rId32"/>
    <p:sldId id="423" r:id="rId33"/>
    <p:sldId id="425" r:id="rId34"/>
    <p:sldId id="426" r:id="rId35"/>
    <p:sldId id="429" r:id="rId36"/>
    <p:sldId id="431" r:id="rId37"/>
    <p:sldId id="430" r:id="rId38"/>
    <p:sldId id="432" r:id="rId39"/>
    <p:sldId id="433" r:id="rId40"/>
    <p:sldId id="434" r:id="rId41"/>
    <p:sldId id="435" r:id="rId42"/>
    <p:sldId id="381" r:id="rId43"/>
    <p:sldId id="436" r:id="rId4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C7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20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A93423-8613-48F5-B07D-330937FDAE75}"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27B83EC6-EB4E-42BD-9499-00B652076B1A}">
      <dgm:prSet custT="1"/>
      <dgm:spPr/>
      <dgm:t>
        <a:bodyPr/>
        <a:lstStyle/>
        <a:p>
          <a:pPr rtl="0">
            <a:lnSpc>
              <a:spcPct val="150000"/>
            </a:lnSpc>
          </a:pPr>
          <a:r>
            <a:rPr lang="zh-CN" altLang="en-US" sz="2200" b="1" dirty="0" smtClean="0">
              <a:solidFill>
                <a:schemeClr val="tx1"/>
              </a:solidFill>
              <a:effectLst/>
            </a:rPr>
            <a:t>拓扑的概念</a:t>
          </a:r>
          <a:endParaRPr lang="en-US" sz="2200" b="1" dirty="0">
            <a:solidFill>
              <a:schemeClr val="tx1"/>
            </a:solidFill>
            <a:effectLst/>
          </a:endParaRPr>
        </a:p>
      </dgm:t>
    </dgm:pt>
    <dgm:pt modelId="{8FACA927-4500-4B54-A762-83D8040CD084}" type="parTrans" cxnId="{9193C1B1-E73D-4206-935F-70027BBC0DD6}">
      <dgm:prSet/>
      <dgm:spPr/>
      <dgm:t>
        <a:bodyPr/>
        <a:lstStyle/>
        <a:p>
          <a:pPr>
            <a:lnSpc>
              <a:spcPct val="150000"/>
            </a:lnSpc>
          </a:pPr>
          <a:endParaRPr lang="zh-CN" altLang="en-US" sz="2200" b="1">
            <a:solidFill>
              <a:schemeClr val="tx1"/>
            </a:solidFill>
            <a:effectLst/>
          </a:endParaRPr>
        </a:p>
      </dgm:t>
    </dgm:pt>
    <dgm:pt modelId="{4BA576D0-472C-4229-A621-B769E2877497}" type="sibTrans" cxnId="{9193C1B1-E73D-4206-935F-70027BBC0DD6}">
      <dgm:prSet/>
      <dgm:spPr/>
      <dgm:t>
        <a:bodyPr/>
        <a:lstStyle/>
        <a:p>
          <a:pPr>
            <a:lnSpc>
              <a:spcPct val="150000"/>
            </a:lnSpc>
          </a:pPr>
          <a:endParaRPr lang="zh-CN" altLang="en-US" sz="2200" b="1">
            <a:solidFill>
              <a:schemeClr val="tx1"/>
            </a:solidFill>
            <a:effectLst/>
          </a:endParaRPr>
        </a:p>
      </dgm:t>
    </dgm:pt>
    <dgm:pt modelId="{7E34B1DE-1C67-40D0-AB16-B00226371AE1}">
      <dgm:prSet custT="1"/>
      <dgm:spPr/>
      <dgm:t>
        <a:bodyPr/>
        <a:lstStyle/>
        <a:p>
          <a:pPr rtl="0">
            <a:lnSpc>
              <a:spcPct val="150000"/>
            </a:lnSpc>
          </a:pPr>
          <a:r>
            <a:rPr lang="zh-CN" altLang="en-US" sz="2200" b="1" dirty="0" smtClean="0">
              <a:solidFill>
                <a:schemeClr val="tx1"/>
              </a:solidFill>
              <a:effectLst/>
            </a:rPr>
            <a:t>拓扑的基本操作</a:t>
          </a:r>
          <a:endParaRPr lang="zh-CN" altLang="en-US" sz="2200" b="1" dirty="0">
            <a:solidFill>
              <a:schemeClr val="tx1"/>
            </a:solidFill>
            <a:effectLst/>
          </a:endParaRPr>
        </a:p>
      </dgm:t>
    </dgm:pt>
    <dgm:pt modelId="{4A352064-60FE-4504-9EA1-1C389CEA5640}" type="parTrans" cxnId="{3433D1E6-1399-4055-B33B-6CA28AE034B3}">
      <dgm:prSet/>
      <dgm:spPr/>
      <dgm:t>
        <a:bodyPr/>
        <a:lstStyle/>
        <a:p>
          <a:pPr>
            <a:lnSpc>
              <a:spcPct val="150000"/>
            </a:lnSpc>
          </a:pPr>
          <a:endParaRPr lang="zh-CN" altLang="en-US" sz="2200" b="1">
            <a:solidFill>
              <a:schemeClr val="tx1"/>
            </a:solidFill>
            <a:effectLst/>
          </a:endParaRPr>
        </a:p>
      </dgm:t>
    </dgm:pt>
    <dgm:pt modelId="{9E03AC72-E6E0-4C39-9A49-4B72DFC00577}" type="sibTrans" cxnId="{3433D1E6-1399-4055-B33B-6CA28AE034B3}">
      <dgm:prSet/>
      <dgm:spPr/>
      <dgm:t>
        <a:bodyPr/>
        <a:lstStyle/>
        <a:p>
          <a:pPr>
            <a:lnSpc>
              <a:spcPct val="150000"/>
            </a:lnSpc>
          </a:pPr>
          <a:endParaRPr lang="zh-CN" altLang="en-US" sz="2200" b="1">
            <a:solidFill>
              <a:schemeClr val="tx1"/>
            </a:solidFill>
            <a:effectLst/>
          </a:endParaRPr>
        </a:p>
      </dgm:t>
    </dgm:pt>
    <dgm:pt modelId="{C66571F1-9764-49C1-BA38-DB330ADD1DC0}">
      <dgm:prSet custT="1"/>
      <dgm:spPr/>
      <dgm:t>
        <a:bodyPr/>
        <a:lstStyle/>
        <a:p>
          <a:pPr rtl="0">
            <a:lnSpc>
              <a:spcPct val="150000"/>
            </a:lnSpc>
          </a:pPr>
          <a:r>
            <a:rPr lang="zh-CN" altLang="en-US" sz="2200" b="1" dirty="0" smtClean="0">
              <a:solidFill>
                <a:schemeClr val="tx1"/>
              </a:solidFill>
              <a:effectLst/>
            </a:rPr>
            <a:t>实例练习</a:t>
          </a:r>
          <a:endParaRPr lang="zh-CN" altLang="en-US" sz="2200" b="1" dirty="0">
            <a:solidFill>
              <a:schemeClr val="tx1"/>
            </a:solidFill>
            <a:effectLst/>
          </a:endParaRPr>
        </a:p>
      </dgm:t>
    </dgm:pt>
    <dgm:pt modelId="{680454CC-6C49-49FA-9982-750791BFB3A1}" type="parTrans" cxnId="{1BCEE52C-E0F0-4E2E-8450-83F4C527C96F}">
      <dgm:prSet/>
      <dgm:spPr/>
      <dgm:t>
        <a:bodyPr/>
        <a:lstStyle/>
        <a:p>
          <a:endParaRPr lang="zh-CN" altLang="en-US"/>
        </a:p>
      </dgm:t>
    </dgm:pt>
    <dgm:pt modelId="{8E1AC814-FAD9-42A6-8645-8F8DDCB89D1F}" type="sibTrans" cxnId="{1BCEE52C-E0F0-4E2E-8450-83F4C527C96F}">
      <dgm:prSet/>
      <dgm:spPr/>
      <dgm:t>
        <a:bodyPr/>
        <a:lstStyle/>
        <a:p>
          <a:endParaRPr lang="zh-CN" altLang="en-US"/>
        </a:p>
      </dgm:t>
    </dgm:pt>
    <dgm:pt modelId="{2A5C8F27-88EC-4E28-A400-C377536E94B5}" type="pres">
      <dgm:prSet presAssocID="{86A93423-8613-48F5-B07D-330937FDAE75}" presName="linear" presStyleCnt="0">
        <dgm:presLayoutVars>
          <dgm:animLvl val="lvl"/>
          <dgm:resizeHandles val="exact"/>
        </dgm:presLayoutVars>
      </dgm:prSet>
      <dgm:spPr/>
      <dgm:t>
        <a:bodyPr/>
        <a:lstStyle/>
        <a:p>
          <a:endParaRPr lang="zh-CN" altLang="en-US"/>
        </a:p>
      </dgm:t>
    </dgm:pt>
    <dgm:pt modelId="{4215695F-4AC5-4091-A91D-4A79591E2467}" type="pres">
      <dgm:prSet presAssocID="{27B83EC6-EB4E-42BD-9499-00B652076B1A}" presName="parentText" presStyleLbl="node1" presStyleIdx="0" presStyleCnt="3" custScaleY="58685">
        <dgm:presLayoutVars>
          <dgm:chMax val="0"/>
          <dgm:bulletEnabled val="1"/>
        </dgm:presLayoutVars>
      </dgm:prSet>
      <dgm:spPr/>
      <dgm:t>
        <a:bodyPr/>
        <a:lstStyle/>
        <a:p>
          <a:endParaRPr lang="zh-CN" altLang="en-US"/>
        </a:p>
      </dgm:t>
    </dgm:pt>
    <dgm:pt modelId="{7D1BF67E-06BA-4D97-A61F-9E74D7249ECA}" type="pres">
      <dgm:prSet presAssocID="{4BA576D0-472C-4229-A621-B769E2877497}" presName="spacer" presStyleCnt="0"/>
      <dgm:spPr/>
    </dgm:pt>
    <dgm:pt modelId="{3D55EC9C-13CE-47E6-A182-059D8B3BFEE7}" type="pres">
      <dgm:prSet presAssocID="{7E34B1DE-1C67-40D0-AB16-B00226371AE1}" presName="parentText" presStyleLbl="node1" presStyleIdx="1" presStyleCnt="3" custScaleY="58646">
        <dgm:presLayoutVars>
          <dgm:chMax val="0"/>
          <dgm:bulletEnabled val="1"/>
        </dgm:presLayoutVars>
      </dgm:prSet>
      <dgm:spPr/>
      <dgm:t>
        <a:bodyPr/>
        <a:lstStyle/>
        <a:p>
          <a:endParaRPr lang="zh-CN" altLang="en-US"/>
        </a:p>
      </dgm:t>
    </dgm:pt>
    <dgm:pt modelId="{BA891389-3612-426F-A37E-A81471001297}" type="pres">
      <dgm:prSet presAssocID="{9E03AC72-E6E0-4C39-9A49-4B72DFC00577}" presName="spacer" presStyleCnt="0"/>
      <dgm:spPr/>
    </dgm:pt>
    <dgm:pt modelId="{DFAED900-F017-4204-8E3F-4CF7439F9A91}" type="pres">
      <dgm:prSet presAssocID="{C66571F1-9764-49C1-BA38-DB330ADD1DC0}" presName="parentText" presStyleLbl="node1" presStyleIdx="2" presStyleCnt="3" custScaleY="60095">
        <dgm:presLayoutVars>
          <dgm:chMax val="0"/>
          <dgm:bulletEnabled val="1"/>
        </dgm:presLayoutVars>
      </dgm:prSet>
      <dgm:spPr/>
      <dgm:t>
        <a:bodyPr/>
        <a:lstStyle/>
        <a:p>
          <a:endParaRPr lang="zh-CN" altLang="en-US"/>
        </a:p>
      </dgm:t>
    </dgm:pt>
  </dgm:ptLst>
  <dgm:cxnLst>
    <dgm:cxn modelId="{D26D6D58-5FE2-4BEF-88C4-7FCD0C76B6E3}" type="presOf" srcId="{C66571F1-9764-49C1-BA38-DB330ADD1DC0}" destId="{DFAED900-F017-4204-8E3F-4CF7439F9A91}" srcOrd="0" destOrd="0" presId="urn:microsoft.com/office/officeart/2005/8/layout/vList2"/>
    <dgm:cxn modelId="{EE30B6E3-A439-4FDC-BFAA-BFC434C96873}" type="presOf" srcId="{7E34B1DE-1C67-40D0-AB16-B00226371AE1}" destId="{3D55EC9C-13CE-47E6-A182-059D8B3BFEE7}" srcOrd="0" destOrd="0" presId="urn:microsoft.com/office/officeart/2005/8/layout/vList2"/>
    <dgm:cxn modelId="{3433D1E6-1399-4055-B33B-6CA28AE034B3}" srcId="{86A93423-8613-48F5-B07D-330937FDAE75}" destId="{7E34B1DE-1C67-40D0-AB16-B00226371AE1}" srcOrd="1" destOrd="0" parTransId="{4A352064-60FE-4504-9EA1-1C389CEA5640}" sibTransId="{9E03AC72-E6E0-4C39-9A49-4B72DFC00577}"/>
    <dgm:cxn modelId="{9193C1B1-E73D-4206-935F-70027BBC0DD6}" srcId="{86A93423-8613-48F5-B07D-330937FDAE75}" destId="{27B83EC6-EB4E-42BD-9499-00B652076B1A}" srcOrd="0" destOrd="0" parTransId="{8FACA927-4500-4B54-A762-83D8040CD084}" sibTransId="{4BA576D0-472C-4229-A621-B769E2877497}"/>
    <dgm:cxn modelId="{8C9B69D3-C64A-4921-8C94-2D061D6BC537}" type="presOf" srcId="{86A93423-8613-48F5-B07D-330937FDAE75}" destId="{2A5C8F27-88EC-4E28-A400-C377536E94B5}" srcOrd="0" destOrd="0" presId="urn:microsoft.com/office/officeart/2005/8/layout/vList2"/>
    <dgm:cxn modelId="{EB7F521B-3642-410B-8902-AE9CFD64C9E6}" type="presOf" srcId="{27B83EC6-EB4E-42BD-9499-00B652076B1A}" destId="{4215695F-4AC5-4091-A91D-4A79591E2467}" srcOrd="0" destOrd="0" presId="urn:microsoft.com/office/officeart/2005/8/layout/vList2"/>
    <dgm:cxn modelId="{1BCEE52C-E0F0-4E2E-8450-83F4C527C96F}" srcId="{86A93423-8613-48F5-B07D-330937FDAE75}" destId="{C66571F1-9764-49C1-BA38-DB330ADD1DC0}" srcOrd="2" destOrd="0" parTransId="{680454CC-6C49-49FA-9982-750791BFB3A1}" sibTransId="{8E1AC814-FAD9-42A6-8645-8F8DDCB89D1F}"/>
    <dgm:cxn modelId="{849E0139-3F5F-4508-9467-D05235398B2E}" type="presParOf" srcId="{2A5C8F27-88EC-4E28-A400-C377536E94B5}" destId="{4215695F-4AC5-4091-A91D-4A79591E2467}" srcOrd="0" destOrd="0" presId="urn:microsoft.com/office/officeart/2005/8/layout/vList2"/>
    <dgm:cxn modelId="{CF8952AF-E7C2-4F0A-A3C3-589BA7BBCC8C}" type="presParOf" srcId="{2A5C8F27-88EC-4E28-A400-C377536E94B5}" destId="{7D1BF67E-06BA-4D97-A61F-9E74D7249ECA}" srcOrd="1" destOrd="0" presId="urn:microsoft.com/office/officeart/2005/8/layout/vList2"/>
    <dgm:cxn modelId="{B0B0C4DB-EDB0-46A7-9628-9FD23BA7B1EC}" type="presParOf" srcId="{2A5C8F27-88EC-4E28-A400-C377536E94B5}" destId="{3D55EC9C-13CE-47E6-A182-059D8B3BFEE7}" srcOrd="2" destOrd="0" presId="urn:microsoft.com/office/officeart/2005/8/layout/vList2"/>
    <dgm:cxn modelId="{B0622713-17D0-46D5-81F6-A58441F99057}" type="presParOf" srcId="{2A5C8F27-88EC-4E28-A400-C377536E94B5}" destId="{BA891389-3612-426F-A37E-A81471001297}" srcOrd="3" destOrd="0" presId="urn:microsoft.com/office/officeart/2005/8/layout/vList2"/>
    <dgm:cxn modelId="{207D5A4D-1DBF-41AE-B82B-965762502B84}" type="presParOf" srcId="{2A5C8F27-88EC-4E28-A400-C377536E94B5}" destId="{DFAED900-F017-4204-8E3F-4CF7439F9A91}" srcOrd="4"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1A09A2-0026-452F-BF23-97979EA293CE}" type="doc">
      <dgm:prSet loTypeId="urn:microsoft.com/office/officeart/2005/8/layout/vList5" loCatId="list" qsTypeId="urn:microsoft.com/office/officeart/2005/8/quickstyle/3d1" qsCatId="3D" csTypeId="urn:microsoft.com/office/officeart/2005/8/colors/colorful5" csCatId="colorful" phldr="1"/>
      <dgm:spPr/>
      <dgm:t>
        <a:bodyPr/>
        <a:lstStyle/>
        <a:p>
          <a:endParaRPr lang="zh-CN" altLang="en-US"/>
        </a:p>
      </dgm:t>
    </dgm:pt>
    <dgm:pt modelId="{28734474-FF3C-4EDE-B8C1-05A4F9ED5EA2}">
      <dgm:prSet phldrT="[文本]" custT="1"/>
      <dgm:spPr/>
      <dgm:t>
        <a:bodyPr/>
        <a:lstStyle/>
        <a:p>
          <a:r>
            <a:rPr lang="zh-CN" altLang="en-US" sz="2000" dirty="0" smtClean="0">
              <a:solidFill>
                <a:schemeClr val="tx1"/>
              </a:solidFill>
            </a:rPr>
            <a:t>多边形要素</a:t>
          </a:r>
          <a:endParaRPr lang="zh-CN" altLang="en-US" sz="2000" dirty="0">
            <a:solidFill>
              <a:schemeClr val="tx1"/>
            </a:solidFill>
          </a:endParaRPr>
        </a:p>
      </dgm:t>
    </dgm:pt>
    <dgm:pt modelId="{1BBC70AD-03F9-49C4-AA60-E72A5E4C488A}" type="parTrans" cxnId="{D1E03789-83A7-4309-9299-B3BC9A393BC1}">
      <dgm:prSet/>
      <dgm:spPr/>
      <dgm:t>
        <a:bodyPr/>
        <a:lstStyle/>
        <a:p>
          <a:endParaRPr lang="zh-CN" altLang="en-US">
            <a:solidFill>
              <a:schemeClr val="tx1"/>
            </a:solidFill>
          </a:endParaRPr>
        </a:p>
      </dgm:t>
    </dgm:pt>
    <dgm:pt modelId="{041A3E65-3CA8-4A3A-BC2E-FFAEB481D9BD}" type="sibTrans" cxnId="{D1E03789-83A7-4309-9299-B3BC9A393BC1}">
      <dgm:prSet/>
      <dgm:spPr/>
      <dgm:t>
        <a:bodyPr/>
        <a:lstStyle/>
        <a:p>
          <a:endParaRPr lang="zh-CN" altLang="en-US">
            <a:solidFill>
              <a:schemeClr val="tx1"/>
            </a:solidFill>
          </a:endParaRPr>
        </a:p>
      </dgm:t>
    </dgm:pt>
    <dgm:pt modelId="{B44C383D-F82F-4D2B-A5ED-C8F9ACEDBF0C}">
      <dgm:prSet phldrT="[文本]" custT="1"/>
      <dgm:spPr/>
      <dgm:t>
        <a:bodyPr/>
        <a:lstStyle/>
        <a:p>
          <a:r>
            <a:rPr lang="zh-CN" altLang="en-US" sz="1600" dirty="0" smtClean="0">
              <a:solidFill>
                <a:schemeClr val="tx1"/>
              </a:solidFill>
            </a:rPr>
            <a:t>由定义其边界的边、边相交的结点和定义边形状的顶点构成</a:t>
          </a:r>
          <a:endParaRPr lang="zh-CN" altLang="en-US" sz="1600" dirty="0">
            <a:solidFill>
              <a:schemeClr val="tx1"/>
            </a:solidFill>
          </a:endParaRPr>
        </a:p>
      </dgm:t>
    </dgm:pt>
    <dgm:pt modelId="{4011C7CA-86BA-42BE-BFE4-F97C15990E1D}" type="parTrans" cxnId="{69D62339-2FA1-4001-B9BA-5CBC11224F46}">
      <dgm:prSet/>
      <dgm:spPr/>
      <dgm:t>
        <a:bodyPr/>
        <a:lstStyle/>
        <a:p>
          <a:endParaRPr lang="zh-CN" altLang="en-US">
            <a:solidFill>
              <a:schemeClr val="tx1"/>
            </a:solidFill>
          </a:endParaRPr>
        </a:p>
      </dgm:t>
    </dgm:pt>
    <dgm:pt modelId="{66DF34A7-D6EF-4C93-9401-0529C4D1F774}" type="sibTrans" cxnId="{69D62339-2FA1-4001-B9BA-5CBC11224F46}">
      <dgm:prSet/>
      <dgm:spPr/>
      <dgm:t>
        <a:bodyPr/>
        <a:lstStyle/>
        <a:p>
          <a:endParaRPr lang="zh-CN" altLang="en-US">
            <a:solidFill>
              <a:schemeClr val="tx1"/>
            </a:solidFill>
          </a:endParaRPr>
        </a:p>
      </dgm:t>
    </dgm:pt>
    <dgm:pt modelId="{A720B269-E6C9-4544-9E41-06209E7AA11D}">
      <dgm:prSet phldrT="[文本]" custT="1"/>
      <dgm:spPr/>
      <dgm:t>
        <a:bodyPr/>
        <a:lstStyle/>
        <a:p>
          <a:r>
            <a:rPr lang="zh-CN" altLang="en-US" sz="2000" dirty="0" smtClean="0">
              <a:solidFill>
                <a:schemeClr val="tx1"/>
              </a:solidFill>
            </a:rPr>
            <a:t>线要素</a:t>
          </a:r>
          <a:endParaRPr lang="zh-CN" altLang="en-US" sz="2000" dirty="0">
            <a:solidFill>
              <a:schemeClr val="tx1"/>
            </a:solidFill>
          </a:endParaRPr>
        </a:p>
      </dgm:t>
    </dgm:pt>
    <dgm:pt modelId="{13CCF720-2D2B-49EB-8359-29895734015D}" type="parTrans" cxnId="{CE1219AF-8271-4B16-BFB8-870FDAE59AB7}">
      <dgm:prSet/>
      <dgm:spPr/>
      <dgm:t>
        <a:bodyPr/>
        <a:lstStyle/>
        <a:p>
          <a:endParaRPr lang="zh-CN" altLang="en-US">
            <a:solidFill>
              <a:schemeClr val="tx1"/>
            </a:solidFill>
          </a:endParaRPr>
        </a:p>
      </dgm:t>
    </dgm:pt>
    <dgm:pt modelId="{E5668556-2EED-41E9-BCBB-FF2B922F6FBC}" type="sibTrans" cxnId="{CE1219AF-8271-4B16-BFB8-870FDAE59AB7}">
      <dgm:prSet/>
      <dgm:spPr/>
      <dgm:t>
        <a:bodyPr/>
        <a:lstStyle/>
        <a:p>
          <a:endParaRPr lang="zh-CN" altLang="en-US">
            <a:solidFill>
              <a:schemeClr val="tx1"/>
            </a:solidFill>
          </a:endParaRPr>
        </a:p>
      </dgm:t>
    </dgm:pt>
    <dgm:pt modelId="{5FED91DA-4DD3-4E8A-ADBE-BCA1EAAB3469}">
      <dgm:prSet phldrT="[文本]" custT="1"/>
      <dgm:spPr/>
      <dgm:t>
        <a:bodyPr/>
        <a:lstStyle/>
        <a:p>
          <a:r>
            <a:rPr lang="zh-CN" altLang="en-US" sz="1600" dirty="0" smtClean="0">
              <a:solidFill>
                <a:schemeClr val="tx1"/>
              </a:solidFill>
            </a:rPr>
            <a:t>由一条边组成，最少有两个结点用于定义边的端点，一些顶点定义边的形状。</a:t>
          </a:r>
          <a:endParaRPr lang="zh-CN" altLang="en-US" sz="1600" dirty="0">
            <a:solidFill>
              <a:schemeClr val="tx1"/>
            </a:solidFill>
          </a:endParaRPr>
        </a:p>
      </dgm:t>
    </dgm:pt>
    <dgm:pt modelId="{D3D1E35A-B7CE-4559-ABD7-EAF1EC025D63}" type="parTrans" cxnId="{F9E12877-6DE6-43D9-9047-EFDD69244CCF}">
      <dgm:prSet/>
      <dgm:spPr/>
      <dgm:t>
        <a:bodyPr/>
        <a:lstStyle/>
        <a:p>
          <a:endParaRPr lang="zh-CN" altLang="en-US">
            <a:solidFill>
              <a:schemeClr val="tx1"/>
            </a:solidFill>
          </a:endParaRPr>
        </a:p>
      </dgm:t>
    </dgm:pt>
    <dgm:pt modelId="{3F892E75-503A-45EA-8B93-A52CB0C95AD4}" type="sibTrans" cxnId="{F9E12877-6DE6-43D9-9047-EFDD69244CCF}">
      <dgm:prSet/>
      <dgm:spPr/>
      <dgm:t>
        <a:bodyPr/>
        <a:lstStyle/>
        <a:p>
          <a:endParaRPr lang="zh-CN" altLang="en-US">
            <a:solidFill>
              <a:schemeClr val="tx1"/>
            </a:solidFill>
          </a:endParaRPr>
        </a:p>
      </dgm:t>
    </dgm:pt>
    <dgm:pt modelId="{90DB0C24-1F8D-4920-8EDC-1FCD39C3E1CE}">
      <dgm:prSet phldrT="[文本]" custT="1"/>
      <dgm:spPr/>
      <dgm:t>
        <a:bodyPr/>
        <a:lstStyle/>
        <a:p>
          <a:r>
            <a:rPr lang="zh-CN" altLang="en-US" sz="2000" dirty="0" smtClean="0">
              <a:solidFill>
                <a:schemeClr val="tx1"/>
              </a:solidFill>
            </a:rPr>
            <a:t>点要素</a:t>
          </a:r>
          <a:endParaRPr lang="zh-CN" altLang="en-US" sz="2000" dirty="0">
            <a:solidFill>
              <a:schemeClr val="tx1"/>
            </a:solidFill>
          </a:endParaRPr>
        </a:p>
      </dgm:t>
    </dgm:pt>
    <dgm:pt modelId="{26E95CAF-7EEC-4A28-8F6A-FD76EDC1A405}" type="parTrans" cxnId="{BE18C519-F359-4304-809C-2E643975AC8E}">
      <dgm:prSet/>
      <dgm:spPr/>
      <dgm:t>
        <a:bodyPr/>
        <a:lstStyle/>
        <a:p>
          <a:endParaRPr lang="zh-CN" altLang="en-US">
            <a:solidFill>
              <a:schemeClr val="tx1"/>
            </a:solidFill>
          </a:endParaRPr>
        </a:p>
      </dgm:t>
    </dgm:pt>
    <dgm:pt modelId="{D0C7ACD1-3536-4267-9C08-3F83F15DE4A8}" type="sibTrans" cxnId="{BE18C519-F359-4304-809C-2E643975AC8E}">
      <dgm:prSet/>
      <dgm:spPr/>
      <dgm:t>
        <a:bodyPr/>
        <a:lstStyle/>
        <a:p>
          <a:endParaRPr lang="zh-CN" altLang="en-US">
            <a:solidFill>
              <a:schemeClr val="tx1"/>
            </a:solidFill>
          </a:endParaRPr>
        </a:p>
      </dgm:t>
    </dgm:pt>
    <dgm:pt modelId="{D6DB01C8-4457-4A57-BC10-49EA641791DF}">
      <dgm:prSet phldrT="[文本]" custT="1"/>
      <dgm:spPr/>
      <dgm:t>
        <a:bodyPr/>
        <a:lstStyle/>
        <a:p>
          <a:r>
            <a:rPr lang="zh-CN" altLang="en-US" sz="1600" dirty="0" smtClean="0">
              <a:solidFill>
                <a:schemeClr val="tx1"/>
              </a:solidFill>
            </a:rPr>
            <a:t>与拓扑中的其他要素重合时，表现为结点</a:t>
          </a:r>
          <a:endParaRPr lang="zh-CN" altLang="en-US" sz="1600" dirty="0">
            <a:solidFill>
              <a:schemeClr val="tx1"/>
            </a:solidFill>
          </a:endParaRPr>
        </a:p>
      </dgm:t>
    </dgm:pt>
    <dgm:pt modelId="{9D3BB50D-251D-4218-8548-6F3BDD147FB9}" type="parTrans" cxnId="{80B538BB-A140-4D3A-A0CD-AB8667E1A3AE}">
      <dgm:prSet/>
      <dgm:spPr/>
      <dgm:t>
        <a:bodyPr/>
        <a:lstStyle/>
        <a:p>
          <a:endParaRPr lang="zh-CN" altLang="en-US">
            <a:solidFill>
              <a:schemeClr val="tx1"/>
            </a:solidFill>
          </a:endParaRPr>
        </a:p>
      </dgm:t>
    </dgm:pt>
    <dgm:pt modelId="{287A140C-FFE6-4D23-A01E-D9CB25AB6929}" type="sibTrans" cxnId="{80B538BB-A140-4D3A-A0CD-AB8667E1A3AE}">
      <dgm:prSet/>
      <dgm:spPr/>
      <dgm:t>
        <a:bodyPr/>
        <a:lstStyle/>
        <a:p>
          <a:endParaRPr lang="zh-CN" altLang="en-US">
            <a:solidFill>
              <a:schemeClr val="tx1"/>
            </a:solidFill>
          </a:endParaRPr>
        </a:p>
      </dgm:t>
    </dgm:pt>
    <dgm:pt modelId="{19B36AA7-4239-4DE4-A437-E187D31D870B}" type="pres">
      <dgm:prSet presAssocID="{AB1A09A2-0026-452F-BF23-97979EA293CE}" presName="Name0" presStyleCnt="0">
        <dgm:presLayoutVars>
          <dgm:dir/>
          <dgm:animLvl val="lvl"/>
          <dgm:resizeHandles val="exact"/>
        </dgm:presLayoutVars>
      </dgm:prSet>
      <dgm:spPr/>
      <dgm:t>
        <a:bodyPr/>
        <a:lstStyle/>
        <a:p>
          <a:endParaRPr lang="zh-CN" altLang="en-US"/>
        </a:p>
      </dgm:t>
    </dgm:pt>
    <dgm:pt modelId="{424CE78C-979F-4D57-819D-8AE3A7642DE8}" type="pres">
      <dgm:prSet presAssocID="{28734474-FF3C-4EDE-B8C1-05A4F9ED5EA2}" presName="linNode" presStyleCnt="0"/>
      <dgm:spPr/>
    </dgm:pt>
    <dgm:pt modelId="{1118E20F-8841-4E9E-8700-E7A26773A93F}" type="pres">
      <dgm:prSet presAssocID="{28734474-FF3C-4EDE-B8C1-05A4F9ED5EA2}" presName="parentText" presStyleLbl="node1" presStyleIdx="0" presStyleCnt="3" custScaleX="77778">
        <dgm:presLayoutVars>
          <dgm:chMax val="1"/>
          <dgm:bulletEnabled val="1"/>
        </dgm:presLayoutVars>
      </dgm:prSet>
      <dgm:spPr/>
      <dgm:t>
        <a:bodyPr/>
        <a:lstStyle/>
        <a:p>
          <a:endParaRPr lang="zh-CN" altLang="en-US"/>
        </a:p>
      </dgm:t>
    </dgm:pt>
    <dgm:pt modelId="{81A05187-F240-4CB5-BFE5-2D98731D8365}" type="pres">
      <dgm:prSet presAssocID="{28734474-FF3C-4EDE-B8C1-05A4F9ED5EA2}" presName="descendantText" presStyleLbl="alignAccFollowNode1" presStyleIdx="0" presStyleCnt="3">
        <dgm:presLayoutVars>
          <dgm:bulletEnabled val="1"/>
        </dgm:presLayoutVars>
      </dgm:prSet>
      <dgm:spPr/>
      <dgm:t>
        <a:bodyPr/>
        <a:lstStyle/>
        <a:p>
          <a:endParaRPr lang="zh-CN" altLang="en-US"/>
        </a:p>
      </dgm:t>
    </dgm:pt>
    <dgm:pt modelId="{953EC31A-8A8B-42DC-8B2F-801D82204EAB}" type="pres">
      <dgm:prSet presAssocID="{041A3E65-3CA8-4A3A-BC2E-FFAEB481D9BD}" presName="sp" presStyleCnt="0"/>
      <dgm:spPr/>
    </dgm:pt>
    <dgm:pt modelId="{29DBF5F3-223E-45B4-9E40-C9A30CB68F68}" type="pres">
      <dgm:prSet presAssocID="{A720B269-E6C9-4544-9E41-06209E7AA11D}" presName="linNode" presStyleCnt="0"/>
      <dgm:spPr/>
    </dgm:pt>
    <dgm:pt modelId="{AE46119F-A274-471E-BBE0-4C6EAE1FAF6F}" type="pres">
      <dgm:prSet presAssocID="{A720B269-E6C9-4544-9E41-06209E7AA11D}" presName="parentText" presStyleLbl="node1" presStyleIdx="1" presStyleCnt="3" custScaleX="77778">
        <dgm:presLayoutVars>
          <dgm:chMax val="1"/>
          <dgm:bulletEnabled val="1"/>
        </dgm:presLayoutVars>
      </dgm:prSet>
      <dgm:spPr/>
      <dgm:t>
        <a:bodyPr/>
        <a:lstStyle/>
        <a:p>
          <a:endParaRPr lang="zh-CN" altLang="en-US"/>
        </a:p>
      </dgm:t>
    </dgm:pt>
    <dgm:pt modelId="{275A188F-E48C-42B6-BBAC-4D908DABA087}" type="pres">
      <dgm:prSet presAssocID="{A720B269-E6C9-4544-9E41-06209E7AA11D}" presName="descendantText" presStyleLbl="alignAccFollowNode1" presStyleIdx="1" presStyleCnt="3">
        <dgm:presLayoutVars>
          <dgm:bulletEnabled val="1"/>
        </dgm:presLayoutVars>
      </dgm:prSet>
      <dgm:spPr/>
      <dgm:t>
        <a:bodyPr/>
        <a:lstStyle/>
        <a:p>
          <a:endParaRPr lang="zh-CN" altLang="en-US"/>
        </a:p>
      </dgm:t>
    </dgm:pt>
    <dgm:pt modelId="{1778B156-E303-4F8E-AD58-E2DAD522AE95}" type="pres">
      <dgm:prSet presAssocID="{E5668556-2EED-41E9-BCBB-FF2B922F6FBC}" presName="sp" presStyleCnt="0"/>
      <dgm:spPr/>
    </dgm:pt>
    <dgm:pt modelId="{C96BF81D-F947-46EB-9838-FB6D8FFEA9A1}" type="pres">
      <dgm:prSet presAssocID="{90DB0C24-1F8D-4920-8EDC-1FCD39C3E1CE}" presName="linNode" presStyleCnt="0"/>
      <dgm:spPr/>
    </dgm:pt>
    <dgm:pt modelId="{5ACC819F-76B6-4BBB-BCE2-E251A2F85D06}" type="pres">
      <dgm:prSet presAssocID="{90DB0C24-1F8D-4920-8EDC-1FCD39C3E1CE}" presName="parentText" presStyleLbl="node1" presStyleIdx="2" presStyleCnt="3" custScaleX="77778">
        <dgm:presLayoutVars>
          <dgm:chMax val="1"/>
          <dgm:bulletEnabled val="1"/>
        </dgm:presLayoutVars>
      </dgm:prSet>
      <dgm:spPr/>
      <dgm:t>
        <a:bodyPr/>
        <a:lstStyle/>
        <a:p>
          <a:endParaRPr lang="zh-CN" altLang="en-US"/>
        </a:p>
      </dgm:t>
    </dgm:pt>
    <dgm:pt modelId="{4526944F-F4DF-4B08-8EC3-B8473F4E813A}" type="pres">
      <dgm:prSet presAssocID="{90DB0C24-1F8D-4920-8EDC-1FCD39C3E1CE}" presName="descendantText" presStyleLbl="alignAccFollowNode1" presStyleIdx="2" presStyleCnt="3">
        <dgm:presLayoutVars>
          <dgm:bulletEnabled val="1"/>
        </dgm:presLayoutVars>
      </dgm:prSet>
      <dgm:spPr/>
      <dgm:t>
        <a:bodyPr/>
        <a:lstStyle/>
        <a:p>
          <a:endParaRPr lang="zh-CN" altLang="en-US"/>
        </a:p>
      </dgm:t>
    </dgm:pt>
  </dgm:ptLst>
  <dgm:cxnLst>
    <dgm:cxn modelId="{3A74FEA5-BD5C-45CD-80AC-6FF97BAC7F67}" type="presOf" srcId="{5FED91DA-4DD3-4E8A-ADBE-BCA1EAAB3469}" destId="{275A188F-E48C-42B6-BBAC-4D908DABA087}" srcOrd="0" destOrd="0" presId="urn:microsoft.com/office/officeart/2005/8/layout/vList5"/>
    <dgm:cxn modelId="{EF5B0333-1C59-4FE9-AF83-21ED278C0055}" type="presOf" srcId="{90DB0C24-1F8D-4920-8EDC-1FCD39C3E1CE}" destId="{5ACC819F-76B6-4BBB-BCE2-E251A2F85D06}" srcOrd="0" destOrd="0" presId="urn:microsoft.com/office/officeart/2005/8/layout/vList5"/>
    <dgm:cxn modelId="{69D62339-2FA1-4001-B9BA-5CBC11224F46}" srcId="{28734474-FF3C-4EDE-B8C1-05A4F9ED5EA2}" destId="{B44C383D-F82F-4D2B-A5ED-C8F9ACEDBF0C}" srcOrd="0" destOrd="0" parTransId="{4011C7CA-86BA-42BE-BFE4-F97C15990E1D}" sibTransId="{66DF34A7-D6EF-4C93-9401-0529C4D1F774}"/>
    <dgm:cxn modelId="{CE1219AF-8271-4B16-BFB8-870FDAE59AB7}" srcId="{AB1A09A2-0026-452F-BF23-97979EA293CE}" destId="{A720B269-E6C9-4544-9E41-06209E7AA11D}" srcOrd="1" destOrd="0" parTransId="{13CCF720-2D2B-49EB-8359-29895734015D}" sibTransId="{E5668556-2EED-41E9-BCBB-FF2B922F6FBC}"/>
    <dgm:cxn modelId="{BE18C519-F359-4304-809C-2E643975AC8E}" srcId="{AB1A09A2-0026-452F-BF23-97979EA293CE}" destId="{90DB0C24-1F8D-4920-8EDC-1FCD39C3E1CE}" srcOrd="2" destOrd="0" parTransId="{26E95CAF-7EEC-4A28-8F6A-FD76EDC1A405}" sibTransId="{D0C7ACD1-3536-4267-9C08-3F83F15DE4A8}"/>
    <dgm:cxn modelId="{3F77B33C-D19A-4BD0-9086-AE0192744EC7}" type="presOf" srcId="{AB1A09A2-0026-452F-BF23-97979EA293CE}" destId="{19B36AA7-4239-4DE4-A437-E187D31D870B}" srcOrd="0" destOrd="0" presId="urn:microsoft.com/office/officeart/2005/8/layout/vList5"/>
    <dgm:cxn modelId="{3B866068-5DDA-482A-9249-27171A552BE7}" type="presOf" srcId="{A720B269-E6C9-4544-9E41-06209E7AA11D}" destId="{AE46119F-A274-471E-BBE0-4C6EAE1FAF6F}" srcOrd="0" destOrd="0" presId="urn:microsoft.com/office/officeart/2005/8/layout/vList5"/>
    <dgm:cxn modelId="{F9E12877-6DE6-43D9-9047-EFDD69244CCF}" srcId="{A720B269-E6C9-4544-9E41-06209E7AA11D}" destId="{5FED91DA-4DD3-4E8A-ADBE-BCA1EAAB3469}" srcOrd="0" destOrd="0" parTransId="{D3D1E35A-B7CE-4559-ABD7-EAF1EC025D63}" sibTransId="{3F892E75-503A-45EA-8B93-A52CB0C95AD4}"/>
    <dgm:cxn modelId="{D1E03789-83A7-4309-9299-B3BC9A393BC1}" srcId="{AB1A09A2-0026-452F-BF23-97979EA293CE}" destId="{28734474-FF3C-4EDE-B8C1-05A4F9ED5EA2}" srcOrd="0" destOrd="0" parTransId="{1BBC70AD-03F9-49C4-AA60-E72A5E4C488A}" sibTransId="{041A3E65-3CA8-4A3A-BC2E-FFAEB481D9BD}"/>
    <dgm:cxn modelId="{906BF47B-EA0C-4269-92D0-E11309FD70AB}" type="presOf" srcId="{B44C383D-F82F-4D2B-A5ED-C8F9ACEDBF0C}" destId="{81A05187-F240-4CB5-BFE5-2D98731D8365}" srcOrd="0" destOrd="0" presId="urn:microsoft.com/office/officeart/2005/8/layout/vList5"/>
    <dgm:cxn modelId="{431FC468-3193-41DD-8456-25AA70931164}" type="presOf" srcId="{28734474-FF3C-4EDE-B8C1-05A4F9ED5EA2}" destId="{1118E20F-8841-4E9E-8700-E7A26773A93F}" srcOrd="0" destOrd="0" presId="urn:microsoft.com/office/officeart/2005/8/layout/vList5"/>
    <dgm:cxn modelId="{80B538BB-A140-4D3A-A0CD-AB8667E1A3AE}" srcId="{90DB0C24-1F8D-4920-8EDC-1FCD39C3E1CE}" destId="{D6DB01C8-4457-4A57-BC10-49EA641791DF}" srcOrd="0" destOrd="0" parTransId="{9D3BB50D-251D-4218-8548-6F3BDD147FB9}" sibTransId="{287A140C-FFE6-4D23-A01E-D9CB25AB6929}"/>
    <dgm:cxn modelId="{2D95013F-3119-430D-A197-B33AD12AED4F}" type="presOf" srcId="{D6DB01C8-4457-4A57-BC10-49EA641791DF}" destId="{4526944F-F4DF-4B08-8EC3-B8473F4E813A}" srcOrd="0" destOrd="0" presId="urn:microsoft.com/office/officeart/2005/8/layout/vList5"/>
    <dgm:cxn modelId="{8B9BB283-5D0C-412C-A87C-44724DE37FAA}" type="presParOf" srcId="{19B36AA7-4239-4DE4-A437-E187D31D870B}" destId="{424CE78C-979F-4D57-819D-8AE3A7642DE8}" srcOrd="0" destOrd="0" presId="urn:microsoft.com/office/officeart/2005/8/layout/vList5"/>
    <dgm:cxn modelId="{9238C3D5-38B9-4715-8CEB-9B0D3DC7998B}" type="presParOf" srcId="{424CE78C-979F-4D57-819D-8AE3A7642DE8}" destId="{1118E20F-8841-4E9E-8700-E7A26773A93F}" srcOrd="0" destOrd="0" presId="urn:microsoft.com/office/officeart/2005/8/layout/vList5"/>
    <dgm:cxn modelId="{7DCACE8C-F158-41C2-A34C-FEE2F6058064}" type="presParOf" srcId="{424CE78C-979F-4D57-819D-8AE3A7642DE8}" destId="{81A05187-F240-4CB5-BFE5-2D98731D8365}" srcOrd="1" destOrd="0" presId="urn:microsoft.com/office/officeart/2005/8/layout/vList5"/>
    <dgm:cxn modelId="{47A49820-7128-4BC2-874F-5F76E1656150}" type="presParOf" srcId="{19B36AA7-4239-4DE4-A437-E187D31D870B}" destId="{953EC31A-8A8B-42DC-8B2F-801D82204EAB}" srcOrd="1" destOrd="0" presId="urn:microsoft.com/office/officeart/2005/8/layout/vList5"/>
    <dgm:cxn modelId="{7101B1EF-F97B-4491-8750-0A050D44863C}" type="presParOf" srcId="{19B36AA7-4239-4DE4-A437-E187D31D870B}" destId="{29DBF5F3-223E-45B4-9E40-C9A30CB68F68}" srcOrd="2" destOrd="0" presId="urn:microsoft.com/office/officeart/2005/8/layout/vList5"/>
    <dgm:cxn modelId="{36B7B05A-BB74-4A68-8A2A-20BB27701EF7}" type="presParOf" srcId="{29DBF5F3-223E-45B4-9E40-C9A30CB68F68}" destId="{AE46119F-A274-471E-BBE0-4C6EAE1FAF6F}" srcOrd="0" destOrd="0" presId="urn:microsoft.com/office/officeart/2005/8/layout/vList5"/>
    <dgm:cxn modelId="{2FCB191B-41A9-4283-B511-76C660C5B7A9}" type="presParOf" srcId="{29DBF5F3-223E-45B4-9E40-C9A30CB68F68}" destId="{275A188F-E48C-42B6-BBAC-4D908DABA087}" srcOrd="1" destOrd="0" presId="urn:microsoft.com/office/officeart/2005/8/layout/vList5"/>
    <dgm:cxn modelId="{603B8C5E-AABC-4722-B425-995AB845FC1F}" type="presParOf" srcId="{19B36AA7-4239-4DE4-A437-E187D31D870B}" destId="{1778B156-E303-4F8E-AD58-E2DAD522AE95}" srcOrd="3" destOrd="0" presId="urn:microsoft.com/office/officeart/2005/8/layout/vList5"/>
    <dgm:cxn modelId="{DFE43FBC-FCB8-4F76-94DD-701E3F532101}" type="presParOf" srcId="{19B36AA7-4239-4DE4-A437-E187D31D870B}" destId="{C96BF81D-F947-46EB-9838-FB6D8FFEA9A1}" srcOrd="4" destOrd="0" presId="urn:microsoft.com/office/officeart/2005/8/layout/vList5"/>
    <dgm:cxn modelId="{8D959546-92B2-4289-A388-02827C52A0AC}" type="presParOf" srcId="{C96BF81D-F947-46EB-9838-FB6D8FFEA9A1}" destId="{5ACC819F-76B6-4BBB-BCE2-E251A2F85D06}" srcOrd="0" destOrd="0" presId="urn:microsoft.com/office/officeart/2005/8/layout/vList5"/>
    <dgm:cxn modelId="{8C702B55-097A-4AEE-8F7B-EF14D65BB3F0}" type="presParOf" srcId="{C96BF81D-F947-46EB-9838-FB6D8FFEA9A1}" destId="{4526944F-F4DF-4B08-8EC3-B8473F4E813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6DADF9-7CD7-453B-9299-8B1659B169CF}" type="doc">
      <dgm:prSet loTypeId="urn:microsoft.com/office/officeart/2005/8/layout/radial1" loCatId="relationship" qsTypeId="urn:microsoft.com/office/officeart/2005/8/quickstyle/3d1" qsCatId="3D" csTypeId="urn:microsoft.com/office/officeart/2005/8/colors/colorful5" csCatId="colorful" phldr="1"/>
      <dgm:spPr/>
      <dgm:t>
        <a:bodyPr/>
        <a:lstStyle/>
        <a:p>
          <a:endParaRPr lang="zh-CN" altLang="en-US"/>
        </a:p>
      </dgm:t>
    </dgm:pt>
    <dgm:pt modelId="{80BD3F47-4FB4-4F63-B043-E53723B1A527}">
      <dgm:prSet custT="1"/>
      <dgm:spPr/>
      <dgm:t>
        <a:bodyPr/>
        <a:lstStyle/>
        <a:p>
          <a:pPr rtl="0"/>
          <a:r>
            <a:rPr lang="zh-CN" altLang="en-US" sz="2000" dirty="0" smtClean="0">
              <a:solidFill>
                <a:schemeClr val="tx1"/>
              </a:solidFill>
            </a:rPr>
            <a:t>拓扑关系</a:t>
          </a:r>
          <a:endParaRPr lang="en-US" sz="2000" dirty="0">
            <a:solidFill>
              <a:schemeClr val="tx1"/>
            </a:solidFill>
          </a:endParaRPr>
        </a:p>
      </dgm:t>
    </dgm:pt>
    <dgm:pt modelId="{91BE213A-8169-4378-B9E1-0EA8FCF6EDC0}" type="parTrans" cxnId="{CCEC3EAA-848F-4E57-8500-58C7BB0435FC}">
      <dgm:prSet/>
      <dgm:spPr/>
      <dgm:t>
        <a:bodyPr/>
        <a:lstStyle/>
        <a:p>
          <a:endParaRPr lang="zh-CN" altLang="en-US" sz="2400">
            <a:solidFill>
              <a:schemeClr val="tx1"/>
            </a:solidFill>
          </a:endParaRPr>
        </a:p>
      </dgm:t>
    </dgm:pt>
    <dgm:pt modelId="{EC071B3F-CF1B-4A01-8E00-378270DC0DB8}" type="sibTrans" cxnId="{CCEC3EAA-848F-4E57-8500-58C7BB0435FC}">
      <dgm:prSet/>
      <dgm:spPr/>
      <dgm:t>
        <a:bodyPr/>
        <a:lstStyle/>
        <a:p>
          <a:endParaRPr lang="zh-CN" altLang="en-US" sz="2400">
            <a:solidFill>
              <a:schemeClr val="tx1"/>
            </a:solidFill>
          </a:endParaRPr>
        </a:p>
      </dgm:t>
    </dgm:pt>
    <dgm:pt modelId="{1A203B8C-6C3D-4783-9D80-C7BADE0682CB}">
      <dgm:prSet custT="1"/>
      <dgm:spPr/>
      <dgm:t>
        <a:bodyPr/>
        <a:lstStyle/>
        <a:p>
          <a:pPr rtl="0"/>
          <a:r>
            <a:rPr lang="zh-CN" sz="2000" dirty="0" smtClean="0">
              <a:solidFill>
                <a:schemeClr val="tx1"/>
              </a:solidFill>
            </a:rPr>
            <a:t>等级</a:t>
          </a:r>
          <a:endParaRPr lang="en-US" sz="2000" dirty="0">
            <a:solidFill>
              <a:schemeClr val="tx1"/>
            </a:solidFill>
          </a:endParaRPr>
        </a:p>
      </dgm:t>
    </dgm:pt>
    <dgm:pt modelId="{30A7A509-BB03-41DC-A421-A2C4FC06917B}" type="parTrans" cxnId="{6ACA0782-6207-4485-9B02-D6A7AB01896B}">
      <dgm:prSet/>
      <dgm:spPr/>
      <dgm:t>
        <a:bodyPr/>
        <a:lstStyle/>
        <a:p>
          <a:endParaRPr lang="zh-CN" altLang="en-US" sz="2400">
            <a:solidFill>
              <a:schemeClr val="tx1"/>
            </a:solidFill>
          </a:endParaRPr>
        </a:p>
      </dgm:t>
    </dgm:pt>
    <dgm:pt modelId="{DBC7D4F1-E08D-4D93-8A18-1E962008BFA6}" type="sibTrans" cxnId="{6ACA0782-6207-4485-9B02-D6A7AB01896B}">
      <dgm:prSet/>
      <dgm:spPr/>
      <dgm:t>
        <a:bodyPr/>
        <a:lstStyle/>
        <a:p>
          <a:endParaRPr lang="zh-CN" altLang="en-US" sz="2400">
            <a:solidFill>
              <a:schemeClr val="tx1"/>
            </a:solidFill>
          </a:endParaRPr>
        </a:p>
      </dgm:t>
    </dgm:pt>
    <dgm:pt modelId="{92152607-A971-4CD6-A216-D20B7F58AE27}">
      <dgm:prSet custT="1"/>
      <dgm:spPr/>
      <dgm:t>
        <a:bodyPr/>
        <a:lstStyle/>
        <a:p>
          <a:pPr rtl="0"/>
          <a:r>
            <a:rPr lang="zh-CN" sz="2000" dirty="0" smtClean="0">
              <a:solidFill>
                <a:schemeClr val="tx1"/>
              </a:solidFill>
            </a:rPr>
            <a:t>拓扑规则</a:t>
          </a:r>
          <a:endParaRPr lang="en-US" sz="2000" dirty="0">
            <a:solidFill>
              <a:schemeClr val="tx1"/>
            </a:solidFill>
          </a:endParaRPr>
        </a:p>
      </dgm:t>
    </dgm:pt>
    <dgm:pt modelId="{A7024853-5A42-4B29-BFFB-731513C71787}" type="parTrans" cxnId="{C0792D33-64AD-4D49-B2D3-D735ADA0DBDF}">
      <dgm:prSet/>
      <dgm:spPr/>
      <dgm:t>
        <a:bodyPr/>
        <a:lstStyle/>
        <a:p>
          <a:endParaRPr lang="zh-CN" altLang="en-US" sz="2400">
            <a:solidFill>
              <a:schemeClr val="tx1"/>
            </a:solidFill>
          </a:endParaRPr>
        </a:p>
      </dgm:t>
    </dgm:pt>
    <dgm:pt modelId="{BD01DE07-7F5D-41C9-BA39-DC3BBB77ED43}" type="sibTrans" cxnId="{C0792D33-64AD-4D49-B2D3-D735ADA0DBDF}">
      <dgm:prSet/>
      <dgm:spPr/>
      <dgm:t>
        <a:bodyPr/>
        <a:lstStyle/>
        <a:p>
          <a:endParaRPr lang="zh-CN" altLang="en-US" sz="2400">
            <a:solidFill>
              <a:schemeClr val="tx1"/>
            </a:solidFill>
          </a:endParaRPr>
        </a:p>
      </dgm:t>
    </dgm:pt>
    <dgm:pt modelId="{589C2917-E325-41DB-B389-DFEEF73A7239}">
      <dgm:prSet custT="1"/>
      <dgm:spPr/>
      <dgm:t>
        <a:bodyPr/>
        <a:lstStyle/>
        <a:p>
          <a:pPr rtl="0"/>
          <a:r>
            <a:rPr lang="zh-CN" sz="2000" dirty="0" smtClean="0">
              <a:solidFill>
                <a:schemeClr val="tx1"/>
              </a:solidFill>
            </a:rPr>
            <a:t>错误与异常</a:t>
          </a:r>
          <a:endParaRPr lang="en-US" sz="2000" dirty="0">
            <a:solidFill>
              <a:schemeClr val="tx1"/>
            </a:solidFill>
          </a:endParaRPr>
        </a:p>
      </dgm:t>
    </dgm:pt>
    <dgm:pt modelId="{CD2B87A8-D2D6-4E58-9CF6-288A56DB05E2}" type="parTrans" cxnId="{E4E04B73-7113-4702-AF57-87629B21010D}">
      <dgm:prSet/>
      <dgm:spPr/>
      <dgm:t>
        <a:bodyPr/>
        <a:lstStyle/>
        <a:p>
          <a:endParaRPr lang="zh-CN" altLang="en-US" sz="2400">
            <a:solidFill>
              <a:schemeClr val="tx1"/>
            </a:solidFill>
          </a:endParaRPr>
        </a:p>
      </dgm:t>
    </dgm:pt>
    <dgm:pt modelId="{7EB5F3E2-2214-4538-934A-B878537C4608}" type="sibTrans" cxnId="{E4E04B73-7113-4702-AF57-87629B21010D}">
      <dgm:prSet/>
      <dgm:spPr/>
      <dgm:t>
        <a:bodyPr/>
        <a:lstStyle/>
        <a:p>
          <a:endParaRPr lang="zh-CN" altLang="en-US" sz="2400">
            <a:solidFill>
              <a:schemeClr val="tx1"/>
            </a:solidFill>
          </a:endParaRPr>
        </a:p>
      </dgm:t>
    </dgm:pt>
    <dgm:pt modelId="{789379BA-6126-428D-B8C9-48AB54E9DD90}">
      <dgm:prSet custT="1"/>
      <dgm:spPr/>
      <dgm:t>
        <a:bodyPr/>
        <a:lstStyle/>
        <a:p>
          <a:pPr rtl="0"/>
          <a:r>
            <a:rPr lang="zh-CN" altLang="en-US" sz="2000" dirty="0" smtClean="0">
              <a:solidFill>
                <a:schemeClr val="tx1"/>
              </a:solidFill>
            </a:rPr>
            <a:t>脏区域</a:t>
          </a:r>
          <a:endParaRPr lang="zh-CN" altLang="en-US" sz="2000" dirty="0">
            <a:solidFill>
              <a:schemeClr val="tx1"/>
            </a:solidFill>
          </a:endParaRPr>
        </a:p>
      </dgm:t>
    </dgm:pt>
    <dgm:pt modelId="{7BD192E8-DF67-46E6-8DC7-AF343E23E598}" type="parTrans" cxnId="{85ADE480-6D63-428D-AE20-23F668E3F1F6}">
      <dgm:prSet/>
      <dgm:spPr/>
      <dgm:t>
        <a:bodyPr/>
        <a:lstStyle/>
        <a:p>
          <a:endParaRPr lang="zh-CN" altLang="en-US" sz="2400">
            <a:solidFill>
              <a:schemeClr val="tx1"/>
            </a:solidFill>
          </a:endParaRPr>
        </a:p>
      </dgm:t>
    </dgm:pt>
    <dgm:pt modelId="{BB04128C-4BA0-4321-A686-CAE142C793F8}" type="sibTrans" cxnId="{85ADE480-6D63-428D-AE20-23F668E3F1F6}">
      <dgm:prSet/>
      <dgm:spPr/>
      <dgm:t>
        <a:bodyPr/>
        <a:lstStyle/>
        <a:p>
          <a:endParaRPr lang="zh-CN" altLang="en-US" sz="2400">
            <a:solidFill>
              <a:schemeClr val="tx1"/>
            </a:solidFill>
          </a:endParaRPr>
        </a:p>
      </dgm:t>
    </dgm:pt>
    <dgm:pt modelId="{ACFAE93E-2055-4189-A4D9-9513399F4E50}">
      <dgm:prSet custT="1"/>
      <dgm:spPr/>
      <dgm:t>
        <a:bodyPr/>
        <a:lstStyle/>
        <a:p>
          <a:pPr rtl="0"/>
          <a:r>
            <a:rPr lang="zh-CN" sz="2000" smtClean="0">
              <a:solidFill>
                <a:schemeClr val="tx1"/>
              </a:solidFill>
            </a:rPr>
            <a:t>拓扑容差</a:t>
          </a:r>
          <a:endParaRPr lang="en-US" sz="2000" dirty="0">
            <a:solidFill>
              <a:schemeClr val="tx1"/>
            </a:solidFill>
          </a:endParaRPr>
        </a:p>
      </dgm:t>
    </dgm:pt>
    <dgm:pt modelId="{C506B818-0C82-401A-87F1-1E2754112CCE}" type="parTrans" cxnId="{6862FB4F-277C-4981-8DCD-42EF03F4EE68}">
      <dgm:prSet/>
      <dgm:spPr/>
      <dgm:t>
        <a:bodyPr/>
        <a:lstStyle/>
        <a:p>
          <a:endParaRPr lang="zh-CN" altLang="en-US">
            <a:solidFill>
              <a:schemeClr val="tx1"/>
            </a:solidFill>
          </a:endParaRPr>
        </a:p>
      </dgm:t>
    </dgm:pt>
    <dgm:pt modelId="{64023E1D-C2EB-4FA7-AB6C-EB5CDCEE2662}" type="sibTrans" cxnId="{6862FB4F-277C-4981-8DCD-42EF03F4EE68}">
      <dgm:prSet/>
      <dgm:spPr/>
      <dgm:t>
        <a:bodyPr/>
        <a:lstStyle/>
        <a:p>
          <a:endParaRPr lang="zh-CN" altLang="en-US">
            <a:solidFill>
              <a:schemeClr val="tx1"/>
            </a:solidFill>
          </a:endParaRPr>
        </a:p>
      </dgm:t>
    </dgm:pt>
    <dgm:pt modelId="{39EA2DDD-8B44-4761-B12A-FD3FFC5C1BF6}" type="pres">
      <dgm:prSet presAssocID="{256DADF9-7CD7-453B-9299-8B1659B169CF}" presName="cycle" presStyleCnt="0">
        <dgm:presLayoutVars>
          <dgm:chMax val="1"/>
          <dgm:dir/>
          <dgm:animLvl val="ctr"/>
          <dgm:resizeHandles val="exact"/>
        </dgm:presLayoutVars>
      </dgm:prSet>
      <dgm:spPr/>
      <dgm:t>
        <a:bodyPr/>
        <a:lstStyle/>
        <a:p>
          <a:endParaRPr lang="zh-CN" altLang="en-US"/>
        </a:p>
      </dgm:t>
    </dgm:pt>
    <dgm:pt modelId="{8F824A24-AEEC-4135-B8A6-BB6D192E92F8}" type="pres">
      <dgm:prSet presAssocID="{80BD3F47-4FB4-4F63-B043-E53723B1A527}" presName="centerShape" presStyleLbl="node0" presStyleIdx="0" presStyleCnt="1"/>
      <dgm:spPr/>
      <dgm:t>
        <a:bodyPr/>
        <a:lstStyle/>
        <a:p>
          <a:endParaRPr lang="zh-CN" altLang="en-US"/>
        </a:p>
      </dgm:t>
    </dgm:pt>
    <dgm:pt modelId="{D6B022BA-C40D-4924-B1ED-FB910A052EF0}" type="pres">
      <dgm:prSet presAssocID="{C506B818-0C82-401A-87F1-1E2754112CCE}" presName="Name9" presStyleLbl="parChTrans1D2" presStyleIdx="0" presStyleCnt="5"/>
      <dgm:spPr/>
      <dgm:t>
        <a:bodyPr/>
        <a:lstStyle/>
        <a:p>
          <a:endParaRPr lang="zh-CN" altLang="en-US"/>
        </a:p>
      </dgm:t>
    </dgm:pt>
    <dgm:pt modelId="{56A9F8D9-503C-4025-B907-AE6B4F26A20A}" type="pres">
      <dgm:prSet presAssocID="{C506B818-0C82-401A-87F1-1E2754112CCE}" presName="connTx" presStyleLbl="parChTrans1D2" presStyleIdx="0" presStyleCnt="5"/>
      <dgm:spPr/>
      <dgm:t>
        <a:bodyPr/>
        <a:lstStyle/>
        <a:p>
          <a:endParaRPr lang="zh-CN" altLang="en-US"/>
        </a:p>
      </dgm:t>
    </dgm:pt>
    <dgm:pt modelId="{746D9CC3-0035-4781-8CA9-78BA92D84A30}" type="pres">
      <dgm:prSet presAssocID="{ACFAE93E-2055-4189-A4D9-9513399F4E50}" presName="node" presStyleLbl="node1" presStyleIdx="0" presStyleCnt="5">
        <dgm:presLayoutVars>
          <dgm:bulletEnabled val="1"/>
        </dgm:presLayoutVars>
      </dgm:prSet>
      <dgm:spPr/>
      <dgm:t>
        <a:bodyPr/>
        <a:lstStyle/>
        <a:p>
          <a:endParaRPr lang="zh-CN" altLang="en-US"/>
        </a:p>
      </dgm:t>
    </dgm:pt>
    <dgm:pt modelId="{B1648994-8985-461F-838B-B86A7BCE0300}" type="pres">
      <dgm:prSet presAssocID="{30A7A509-BB03-41DC-A421-A2C4FC06917B}" presName="Name9" presStyleLbl="parChTrans1D2" presStyleIdx="1" presStyleCnt="5"/>
      <dgm:spPr/>
      <dgm:t>
        <a:bodyPr/>
        <a:lstStyle/>
        <a:p>
          <a:endParaRPr lang="zh-CN" altLang="en-US"/>
        </a:p>
      </dgm:t>
    </dgm:pt>
    <dgm:pt modelId="{4C1ED1D3-A8B1-46BA-8AF6-DEEA377BF20B}" type="pres">
      <dgm:prSet presAssocID="{30A7A509-BB03-41DC-A421-A2C4FC06917B}" presName="connTx" presStyleLbl="parChTrans1D2" presStyleIdx="1" presStyleCnt="5"/>
      <dgm:spPr/>
      <dgm:t>
        <a:bodyPr/>
        <a:lstStyle/>
        <a:p>
          <a:endParaRPr lang="zh-CN" altLang="en-US"/>
        </a:p>
      </dgm:t>
    </dgm:pt>
    <dgm:pt modelId="{636DB583-5CBC-4AC8-A882-EBF1F296D4F7}" type="pres">
      <dgm:prSet presAssocID="{1A203B8C-6C3D-4783-9D80-C7BADE0682CB}" presName="node" presStyleLbl="node1" presStyleIdx="1" presStyleCnt="5">
        <dgm:presLayoutVars>
          <dgm:bulletEnabled val="1"/>
        </dgm:presLayoutVars>
      </dgm:prSet>
      <dgm:spPr/>
      <dgm:t>
        <a:bodyPr/>
        <a:lstStyle/>
        <a:p>
          <a:endParaRPr lang="zh-CN" altLang="en-US"/>
        </a:p>
      </dgm:t>
    </dgm:pt>
    <dgm:pt modelId="{F328A609-F0F9-498E-9A05-711C30CA83F0}" type="pres">
      <dgm:prSet presAssocID="{A7024853-5A42-4B29-BFFB-731513C71787}" presName="Name9" presStyleLbl="parChTrans1D2" presStyleIdx="2" presStyleCnt="5"/>
      <dgm:spPr/>
      <dgm:t>
        <a:bodyPr/>
        <a:lstStyle/>
        <a:p>
          <a:endParaRPr lang="zh-CN" altLang="en-US"/>
        </a:p>
      </dgm:t>
    </dgm:pt>
    <dgm:pt modelId="{02662D2E-C9EE-4F0C-923A-CB5710D5A050}" type="pres">
      <dgm:prSet presAssocID="{A7024853-5A42-4B29-BFFB-731513C71787}" presName="connTx" presStyleLbl="parChTrans1D2" presStyleIdx="2" presStyleCnt="5"/>
      <dgm:spPr/>
      <dgm:t>
        <a:bodyPr/>
        <a:lstStyle/>
        <a:p>
          <a:endParaRPr lang="zh-CN" altLang="en-US"/>
        </a:p>
      </dgm:t>
    </dgm:pt>
    <dgm:pt modelId="{D0EBB06B-2266-4290-904C-D80958D5E460}" type="pres">
      <dgm:prSet presAssocID="{92152607-A971-4CD6-A216-D20B7F58AE27}" presName="node" presStyleLbl="node1" presStyleIdx="2" presStyleCnt="5">
        <dgm:presLayoutVars>
          <dgm:bulletEnabled val="1"/>
        </dgm:presLayoutVars>
      </dgm:prSet>
      <dgm:spPr/>
      <dgm:t>
        <a:bodyPr/>
        <a:lstStyle/>
        <a:p>
          <a:endParaRPr lang="zh-CN" altLang="en-US"/>
        </a:p>
      </dgm:t>
    </dgm:pt>
    <dgm:pt modelId="{3EB1464C-9377-456B-B0AE-CB9919C4DC6C}" type="pres">
      <dgm:prSet presAssocID="{CD2B87A8-D2D6-4E58-9CF6-288A56DB05E2}" presName="Name9" presStyleLbl="parChTrans1D2" presStyleIdx="3" presStyleCnt="5"/>
      <dgm:spPr/>
      <dgm:t>
        <a:bodyPr/>
        <a:lstStyle/>
        <a:p>
          <a:endParaRPr lang="zh-CN" altLang="en-US"/>
        </a:p>
      </dgm:t>
    </dgm:pt>
    <dgm:pt modelId="{8D65D279-BDB2-4457-A553-47A84C92B178}" type="pres">
      <dgm:prSet presAssocID="{CD2B87A8-D2D6-4E58-9CF6-288A56DB05E2}" presName="connTx" presStyleLbl="parChTrans1D2" presStyleIdx="3" presStyleCnt="5"/>
      <dgm:spPr/>
      <dgm:t>
        <a:bodyPr/>
        <a:lstStyle/>
        <a:p>
          <a:endParaRPr lang="zh-CN" altLang="en-US"/>
        </a:p>
      </dgm:t>
    </dgm:pt>
    <dgm:pt modelId="{C48595EF-3443-4F03-9BA9-947F548C4FEC}" type="pres">
      <dgm:prSet presAssocID="{589C2917-E325-41DB-B389-DFEEF73A7239}" presName="node" presStyleLbl="node1" presStyleIdx="3" presStyleCnt="5">
        <dgm:presLayoutVars>
          <dgm:bulletEnabled val="1"/>
        </dgm:presLayoutVars>
      </dgm:prSet>
      <dgm:spPr/>
      <dgm:t>
        <a:bodyPr/>
        <a:lstStyle/>
        <a:p>
          <a:endParaRPr lang="zh-CN" altLang="en-US"/>
        </a:p>
      </dgm:t>
    </dgm:pt>
    <dgm:pt modelId="{99806AED-217E-4DA1-9563-33E59CCC9D63}" type="pres">
      <dgm:prSet presAssocID="{7BD192E8-DF67-46E6-8DC7-AF343E23E598}" presName="Name9" presStyleLbl="parChTrans1D2" presStyleIdx="4" presStyleCnt="5"/>
      <dgm:spPr/>
      <dgm:t>
        <a:bodyPr/>
        <a:lstStyle/>
        <a:p>
          <a:endParaRPr lang="zh-CN" altLang="en-US"/>
        </a:p>
      </dgm:t>
    </dgm:pt>
    <dgm:pt modelId="{3B7C7DBB-F32C-4513-A4E5-8E696AEFA86F}" type="pres">
      <dgm:prSet presAssocID="{7BD192E8-DF67-46E6-8DC7-AF343E23E598}" presName="connTx" presStyleLbl="parChTrans1D2" presStyleIdx="4" presStyleCnt="5"/>
      <dgm:spPr/>
      <dgm:t>
        <a:bodyPr/>
        <a:lstStyle/>
        <a:p>
          <a:endParaRPr lang="zh-CN" altLang="en-US"/>
        </a:p>
      </dgm:t>
    </dgm:pt>
    <dgm:pt modelId="{AB6F005E-3774-4BD7-92ED-AD220546905E}" type="pres">
      <dgm:prSet presAssocID="{789379BA-6126-428D-B8C9-48AB54E9DD90}" presName="node" presStyleLbl="node1" presStyleIdx="4" presStyleCnt="5">
        <dgm:presLayoutVars>
          <dgm:bulletEnabled val="1"/>
        </dgm:presLayoutVars>
      </dgm:prSet>
      <dgm:spPr/>
      <dgm:t>
        <a:bodyPr/>
        <a:lstStyle/>
        <a:p>
          <a:endParaRPr lang="zh-CN" altLang="en-US"/>
        </a:p>
      </dgm:t>
    </dgm:pt>
  </dgm:ptLst>
  <dgm:cxnLst>
    <dgm:cxn modelId="{8E5E88F7-9431-4941-B0EF-05CF3D5B9991}" type="presOf" srcId="{A7024853-5A42-4B29-BFFB-731513C71787}" destId="{02662D2E-C9EE-4F0C-923A-CB5710D5A050}" srcOrd="1" destOrd="0" presId="urn:microsoft.com/office/officeart/2005/8/layout/radial1"/>
    <dgm:cxn modelId="{94F78A5A-6888-4253-AA9C-EDF9EEB3F278}" type="presOf" srcId="{C506B818-0C82-401A-87F1-1E2754112CCE}" destId="{56A9F8D9-503C-4025-B907-AE6B4F26A20A}" srcOrd="1" destOrd="0" presId="urn:microsoft.com/office/officeart/2005/8/layout/radial1"/>
    <dgm:cxn modelId="{138F3530-ACD3-40C5-9EEA-A5E9FEC2945E}" type="presOf" srcId="{589C2917-E325-41DB-B389-DFEEF73A7239}" destId="{C48595EF-3443-4F03-9BA9-947F548C4FEC}" srcOrd="0" destOrd="0" presId="urn:microsoft.com/office/officeart/2005/8/layout/radial1"/>
    <dgm:cxn modelId="{44DD1AA6-8F8A-4A67-87A0-ED8915D8D3C9}" type="presOf" srcId="{C506B818-0C82-401A-87F1-1E2754112CCE}" destId="{D6B022BA-C40D-4924-B1ED-FB910A052EF0}" srcOrd="0" destOrd="0" presId="urn:microsoft.com/office/officeart/2005/8/layout/radial1"/>
    <dgm:cxn modelId="{6862FB4F-277C-4981-8DCD-42EF03F4EE68}" srcId="{80BD3F47-4FB4-4F63-B043-E53723B1A527}" destId="{ACFAE93E-2055-4189-A4D9-9513399F4E50}" srcOrd="0" destOrd="0" parTransId="{C506B818-0C82-401A-87F1-1E2754112CCE}" sibTransId="{64023E1D-C2EB-4FA7-AB6C-EB5CDCEE2662}"/>
    <dgm:cxn modelId="{354F916E-177A-49D6-A481-A24FAB9BEBA9}" type="presOf" srcId="{92152607-A971-4CD6-A216-D20B7F58AE27}" destId="{D0EBB06B-2266-4290-904C-D80958D5E460}" srcOrd="0" destOrd="0" presId="urn:microsoft.com/office/officeart/2005/8/layout/radial1"/>
    <dgm:cxn modelId="{40D10714-38B5-4D98-AC29-2C97F0A9DB1D}" type="presOf" srcId="{A7024853-5A42-4B29-BFFB-731513C71787}" destId="{F328A609-F0F9-498E-9A05-711C30CA83F0}" srcOrd="0" destOrd="0" presId="urn:microsoft.com/office/officeart/2005/8/layout/radial1"/>
    <dgm:cxn modelId="{F06AFA30-7A47-4E34-94A8-814A5DD23BC7}" type="presOf" srcId="{CD2B87A8-D2D6-4E58-9CF6-288A56DB05E2}" destId="{3EB1464C-9377-456B-B0AE-CB9919C4DC6C}" srcOrd="0" destOrd="0" presId="urn:microsoft.com/office/officeart/2005/8/layout/radial1"/>
    <dgm:cxn modelId="{C0792D33-64AD-4D49-B2D3-D735ADA0DBDF}" srcId="{80BD3F47-4FB4-4F63-B043-E53723B1A527}" destId="{92152607-A971-4CD6-A216-D20B7F58AE27}" srcOrd="2" destOrd="0" parTransId="{A7024853-5A42-4B29-BFFB-731513C71787}" sibTransId="{BD01DE07-7F5D-41C9-BA39-DC3BBB77ED43}"/>
    <dgm:cxn modelId="{CCEC3EAA-848F-4E57-8500-58C7BB0435FC}" srcId="{256DADF9-7CD7-453B-9299-8B1659B169CF}" destId="{80BD3F47-4FB4-4F63-B043-E53723B1A527}" srcOrd="0" destOrd="0" parTransId="{91BE213A-8169-4378-B9E1-0EA8FCF6EDC0}" sibTransId="{EC071B3F-CF1B-4A01-8E00-378270DC0DB8}"/>
    <dgm:cxn modelId="{F8A2A56C-6670-45C1-B7AF-40B2B6C2A1D6}" type="presOf" srcId="{80BD3F47-4FB4-4F63-B043-E53723B1A527}" destId="{8F824A24-AEEC-4135-B8A6-BB6D192E92F8}" srcOrd="0" destOrd="0" presId="urn:microsoft.com/office/officeart/2005/8/layout/radial1"/>
    <dgm:cxn modelId="{CBFB26EF-CF63-473F-9F10-8B0D6C3CABDA}" type="presOf" srcId="{ACFAE93E-2055-4189-A4D9-9513399F4E50}" destId="{746D9CC3-0035-4781-8CA9-78BA92D84A30}" srcOrd="0" destOrd="0" presId="urn:microsoft.com/office/officeart/2005/8/layout/radial1"/>
    <dgm:cxn modelId="{2FD4CCF3-3B5F-4845-B761-24D98805AC0D}" type="presOf" srcId="{30A7A509-BB03-41DC-A421-A2C4FC06917B}" destId="{B1648994-8985-461F-838B-B86A7BCE0300}" srcOrd="0" destOrd="0" presId="urn:microsoft.com/office/officeart/2005/8/layout/radial1"/>
    <dgm:cxn modelId="{B2C850FF-160C-47D1-9F8F-D516DA5EF73C}" type="presOf" srcId="{CD2B87A8-D2D6-4E58-9CF6-288A56DB05E2}" destId="{8D65D279-BDB2-4457-A553-47A84C92B178}" srcOrd="1" destOrd="0" presId="urn:microsoft.com/office/officeart/2005/8/layout/radial1"/>
    <dgm:cxn modelId="{B7158D50-80F5-4711-BE2E-6FE9B43E036A}" type="presOf" srcId="{256DADF9-7CD7-453B-9299-8B1659B169CF}" destId="{39EA2DDD-8B44-4761-B12A-FD3FFC5C1BF6}" srcOrd="0" destOrd="0" presId="urn:microsoft.com/office/officeart/2005/8/layout/radial1"/>
    <dgm:cxn modelId="{A1E52443-A072-426F-9D54-D68866992071}" type="presOf" srcId="{7BD192E8-DF67-46E6-8DC7-AF343E23E598}" destId="{99806AED-217E-4DA1-9563-33E59CCC9D63}" srcOrd="0" destOrd="0" presId="urn:microsoft.com/office/officeart/2005/8/layout/radial1"/>
    <dgm:cxn modelId="{2BB9686A-7F96-4DCE-AFF2-A331C4BCCAED}" type="presOf" srcId="{789379BA-6126-428D-B8C9-48AB54E9DD90}" destId="{AB6F005E-3774-4BD7-92ED-AD220546905E}" srcOrd="0" destOrd="0" presId="urn:microsoft.com/office/officeart/2005/8/layout/radial1"/>
    <dgm:cxn modelId="{E4E04B73-7113-4702-AF57-87629B21010D}" srcId="{80BD3F47-4FB4-4F63-B043-E53723B1A527}" destId="{589C2917-E325-41DB-B389-DFEEF73A7239}" srcOrd="3" destOrd="0" parTransId="{CD2B87A8-D2D6-4E58-9CF6-288A56DB05E2}" sibTransId="{7EB5F3E2-2214-4538-934A-B878537C4608}"/>
    <dgm:cxn modelId="{85ADE480-6D63-428D-AE20-23F668E3F1F6}" srcId="{80BD3F47-4FB4-4F63-B043-E53723B1A527}" destId="{789379BA-6126-428D-B8C9-48AB54E9DD90}" srcOrd="4" destOrd="0" parTransId="{7BD192E8-DF67-46E6-8DC7-AF343E23E598}" sibTransId="{BB04128C-4BA0-4321-A686-CAE142C793F8}"/>
    <dgm:cxn modelId="{2A6C4859-944B-4C5B-B1BD-34ADBB8A2C33}" type="presOf" srcId="{1A203B8C-6C3D-4783-9D80-C7BADE0682CB}" destId="{636DB583-5CBC-4AC8-A882-EBF1F296D4F7}" srcOrd="0" destOrd="0" presId="urn:microsoft.com/office/officeart/2005/8/layout/radial1"/>
    <dgm:cxn modelId="{E699DFBA-7516-4799-8B99-1D54436A0059}" type="presOf" srcId="{7BD192E8-DF67-46E6-8DC7-AF343E23E598}" destId="{3B7C7DBB-F32C-4513-A4E5-8E696AEFA86F}" srcOrd="1" destOrd="0" presId="urn:microsoft.com/office/officeart/2005/8/layout/radial1"/>
    <dgm:cxn modelId="{E616B79F-4295-4294-A87D-2E3F770CA533}" type="presOf" srcId="{30A7A509-BB03-41DC-A421-A2C4FC06917B}" destId="{4C1ED1D3-A8B1-46BA-8AF6-DEEA377BF20B}" srcOrd="1" destOrd="0" presId="urn:microsoft.com/office/officeart/2005/8/layout/radial1"/>
    <dgm:cxn modelId="{6ACA0782-6207-4485-9B02-D6A7AB01896B}" srcId="{80BD3F47-4FB4-4F63-B043-E53723B1A527}" destId="{1A203B8C-6C3D-4783-9D80-C7BADE0682CB}" srcOrd="1" destOrd="0" parTransId="{30A7A509-BB03-41DC-A421-A2C4FC06917B}" sibTransId="{DBC7D4F1-E08D-4D93-8A18-1E962008BFA6}"/>
    <dgm:cxn modelId="{459DC36A-956A-48C8-97A0-F869E6004BAD}" type="presParOf" srcId="{39EA2DDD-8B44-4761-B12A-FD3FFC5C1BF6}" destId="{8F824A24-AEEC-4135-B8A6-BB6D192E92F8}" srcOrd="0" destOrd="0" presId="urn:microsoft.com/office/officeart/2005/8/layout/radial1"/>
    <dgm:cxn modelId="{9309164A-AA5B-44C9-909E-99CFA86C0A47}" type="presParOf" srcId="{39EA2DDD-8B44-4761-B12A-FD3FFC5C1BF6}" destId="{D6B022BA-C40D-4924-B1ED-FB910A052EF0}" srcOrd="1" destOrd="0" presId="urn:microsoft.com/office/officeart/2005/8/layout/radial1"/>
    <dgm:cxn modelId="{AE6AC232-22B2-47EF-ADC5-5DC524B3C7B6}" type="presParOf" srcId="{D6B022BA-C40D-4924-B1ED-FB910A052EF0}" destId="{56A9F8D9-503C-4025-B907-AE6B4F26A20A}" srcOrd="0" destOrd="0" presId="urn:microsoft.com/office/officeart/2005/8/layout/radial1"/>
    <dgm:cxn modelId="{C2551286-B918-422A-9686-16AB8775A6FE}" type="presParOf" srcId="{39EA2DDD-8B44-4761-B12A-FD3FFC5C1BF6}" destId="{746D9CC3-0035-4781-8CA9-78BA92D84A30}" srcOrd="2" destOrd="0" presId="urn:microsoft.com/office/officeart/2005/8/layout/radial1"/>
    <dgm:cxn modelId="{B27CA065-79CC-4F1B-AB0D-23C8C2A41DF4}" type="presParOf" srcId="{39EA2DDD-8B44-4761-B12A-FD3FFC5C1BF6}" destId="{B1648994-8985-461F-838B-B86A7BCE0300}" srcOrd="3" destOrd="0" presId="urn:microsoft.com/office/officeart/2005/8/layout/radial1"/>
    <dgm:cxn modelId="{851C8FB2-9129-4F4B-A5A3-A401D6FE4009}" type="presParOf" srcId="{B1648994-8985-461F-838B-B86A7BCE0300}" destId="{4C1ED1D3-A8B1-46BA-8AF6-DEEA377BF20B}" srcOrd="0" destOrd="0" presId="urn:microsoft.com/office/officeart/2005/8/layout/radial1"/>
    <dgm:cxn modelId="{3565EB97-D933-45EA-AC90-CF19B31D38B8}" type="presParOf" srcId="{39EA2DDD-8B44-4761-B12A-FD3FFC5C1BF6}" destId="{636DB583-5CBC-4AC8-A882-EBF1F296D4F7}" srcOrd="4" destOrd="0" presId="urn:microsoft.com/office/officeart/2005/8/layout/radial1"/>
    <dgm:cxn modelId="{FBF96A38-C06B-4E16-9DFF-4C6B9DF86EE0}" type="presParOf" srcId="{39EA2DDD-8B44-4761-B12A-FD3FFC5C1BF6}" destId="{F328A609-F0F9-498E-9A05-711C30CA83F0}" srcOrd="5" destOrd="0" presId="urn:microsoft.com/office/officeart/2005/8/layout/radial1"/>
    <dgm:cxn modelId="{CBFC36E5-6F7D-48E0-A03E-1DA35B0E00E3}" type="presParOf" srcId="{F328A609-F0F9-498E-9A05-711C30CA83F0}" destId="{02662D2E-C9EE-4F0C-923A-CB5710D5A050}" srcOrd="0" destOrd="0" presId="urn:microsoft.com/office/officeart/2005/8/layout/radial1"/>
    <dgm:cxn modelId="{AF1B4434-459B-4E84-B4C4-1064D807AAF3}" type="presParOf" srcId="{39EA2DDD-8B44-4761-B12A-FD3FFC5C1BF6}" destId="{D0EBB06B-2266-4290-904C-D80958D5E460}" srcOrd="6" destOrd="0" presId="urn:microsoft.com/office/officeart/2005/8/layout/radial1"/>
    <dgm:cxn modelId="{4CE8EBC5-19E5-4BD7-8EA8-B4F27FEEF1E0}" type="presParOf" srcId="{39EA2DDD-8B44-4761-B12A-FD3FFC5C1BF6}" destId="{3EB1464C-9377-456B-B0AE-CB9919C4DC6C}" srcOrd="7" destOrd="0" presId="urn:microsoft.com/office/officeart/2005/8/layout/radial1"/>
    <dgm:cxn modelId="{EC3076C8-B711-4B9A-A676-9C84786C53F8}" type="presParOf" srcId="{3EB1464C-9377-456B-B0AE-CB9919C4DC6C}" destId="{8D65D279-BDB2-4457-A553-47A84C92B178}" srcOrd="0" destOrd="0" presId="urn:microsoft.com/office/officeart/2005/8/layout/radial1"/>
    <dgm:cxn modelId="{07C52D75-FFF3-4F93-A10A-D491F12296E1}" type="presParOf" srcId="{39EA2DDD-8B44-4761-B12A-FD3FFC5C1BF6}" destId="{C48595EF-3443-4F03-9BA9-947F548C4FEC}" srcOrd="8" destOrd="0" presId="urn:microsoft.com/office/officeart/2005/8/layout/radial1"/>
    <dgm:cxn modelId="{089C77F6-87C6-4A3D-B506-BA61B96E7575}" type="presParOf" srcId="{39EA2DDD-8B44-4761-B12A-FD3FFC5C1BF6}" destId="{99806AED-217E-4DA1-9563-33E59CCC9D63}" srcOrd="9" destOrd="0" presId="urn:microsoft.com/office/officeart/2005/8/layout/radial1"/>
    <dgm:cxn modelId="{A24129E9-C423-44B2-B842-9B845B00FDF1}" type="presParOf" srcId="{99806AED-217E-4DA1-9563-33E59CCC9D63}" destId="{3B7C7DBB-F32C-4513-A4E5-8E696AEFA86F}" srcOrd="0" destOrd="0" presId="urn:microsoft.com/office/officeart/2005/8/layout/radial1"/>
    <dgm:cxn modelId="{0613E428-A875-4AE2-8A2C-25E8A2C6CB09}" type="presParOf" srcId="{39EA2DDD-8B44-4761-B12A-FD3FFC5C1BF6}" destId="{AB6F005E-3774-4BD7-92ED-AD220546905E}"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67A230-7FE4-4B91-83E1-0039D96AB9F6}" type="doc">
      <dgm:prSet loTypeId="urn:microsoft.com/office/officeart/2005/8/layout/process4" loCatId="list" qsTypeId="urn:microsoft.com/office/officeart/2005/8/quickstyle/3d1" qsCatId="3D" csTypeId="urn:microsoft.com/office/officeart/2005/8/colors/colorful5" csCatId="colorful" phldr="1"/>
      <dgm:spPr/>
      <dgm:t>
        <a:bodyPr/>
        <a:lstStyle/>
        <a:p>
          <a:endParaRPr lang="zh-CN" altLang="en-US"/>
        </a:p>
      </dgm:t>
    </dgm:pt>
    <dgm:pt modelId="{22A019EB-FF3D-4184-93C2-C5288BF1984F}">
      <dgm:prSet custT="1"/>
      <dgm:spPr/>
      <dgm:t>
        <a:bodyPr/>
        <a:lstStyle/>
        <a:p>
          <a:pPr rtl="0"/>
          <a:r>
            <a:rPr lang="zh-CN" altLang="en-US" sz="1600" dirty="0" smtClean="0">
              <a:solidFill>
                <a:schemeClr val="tx1"/>
              </a:solidFill>
            </a:rPr>
            <a:t>右键单击要向其添加拓扑的要素数据集，指向新建，然后单击拓扑。 单击下一步。 </a:t>
          </a:r>
          <a:endParaRPr lang="zh-CN" altLang="en-US" sz="1600" dirty="0">
            <a:solidFill>
              <a:schemeClr val="tx1"/>
            </a:solidFill>
          </a:endParaRPr>
        </a:p>
      </dgm:t>
    </dgm:pt>
    <dgm:pt modelId="{43F577B7-6F80-4AC3-BFCD-2408A2952F55}" type="parTrans" cxnId="{B0EBC033-0C9C-4F68-8F20-18D0BEAC350B}">
      <dgm:prSet/>
      <dgm:spPr/>
      <dgm:t>
        <a:bodyPr/>
        <a:lstStyle/>
        <a:p>
          <a:endParaRPr lang="zh-CN" altLang="en-US" sz="3600">
            <a:solidFill>
              <a:schemeClr val="tx1"/>
            </a:solidFill>
          </a:endParaRPr>
        </a:p>
      </dgm:t>
    </dgm:pt>
    <dgm:pt modelId="{BB002BE9-B2B6-4054-A1BE-34FB3CB3E7E3}" type="sibTrans" cxnId="{B0EBC033-0C9C-4F68-8F20-18D0BEAC350B}">
      <dgm:prSet/>
      <dgm:spPr/>
      <dgm:t>
        <a:bodyPr/>
        <a:lstStyle/>
        <a:p>
          <a:endParaRPr lang="zh-CN" altLang="en-US" sz="3600">
            <a:solidFill>
              <a:schemeClr val="tx1"/>
            </a:solidFill>
          </a:endParaRPr>
        </a:p>
      </dgm:t>
    </dgm:pt>
    <dgm:pt modelId="{C6B26610-EEE3-490E-BC15-560225A4886D}">
      <dgm:prSet custT="1"/>
      <dgm:spPr/>
      <dgm:t>
        <a:bodyPr/>
        <a:lstStyle/>
        <a:p>
          <a:pPr rtl="0"/>
          <a:r>
            <a:rPr lang="zh-CN" sz="1600" dirty="0" smtClean="0">
              <a:solidFill>
                <a:schemeClr val="tx1"/>
              </a:solidFill>
            </a:rPr>
            <a:t>为新拓扑命名并指定拓扑容差。默认值将被设置为要素数据集的 </a:t>
          </a:r>
          <a:r>
            <a:rPr lang="en-US" sz="1600" dirty="0" smtClean="0">
              <a:solidFill>
                <a:schemeClr val="tx1"/>
              </a:solidFill>
            </a:rPr>
            <a:t>X,Y </a:t>
          </a:r>
          <a:r>
            <a:rPr lang="zh-CN" sz="1600" dirty="0" smtClean="0">
              <a:solidFill>
                <a:schemeClr val="tx1"/>
              </a:solidFill>
            </a:rPr>
            <a:t>容差。理想的默认值是 </a:t>
          </a:r>
          <a:r>
            <a:rPr lang="en-US" sz="1600" dirty="0" smtClean="0">
              <a:solidFill>
                <a:schemeClr val="tx1"/>
              </a:solidFill>
            </a:rPr>
            <a:t>0.001 </a:t>
          </a:r>
          <a:r>
            <a:rPr lang="zh-CN" sz="1600" dirty="0" smtClean="0">
              <a:solidFill>
                <a:schemeClr val="tx1"/>
              </a:solidFill>
            </a:rPr>
            <a:t>米或以空间参考单位表示的等效值。 单击下一步。 </a:t>
          </a:r>
          <a:endParaRPr lang="zh-CN" sz="1600" dirty="0">
            <a:solidFill>
              <a:schemeClr val="tx1"/>
            </a:solidFill>
          </a:endParaRPr>
        </a:p>
      </dgm:t>
    </dgm:pt>
    <dgm:pt modelId="{72C2194A-7B45-4C50-B96E-5EC50D0D1E1A}" type="parTrans" cxnId="{CAB75CE2-9043-4BF3-A7E6-52F0F710F9BF}">
      <dgm:prSet/>
      <dgm:spPr/>
      <dgm:t>
        <a:bodyPr/>
        <a:lstStyle/>
        <a:p>
          <a:endParaRPr lang="zh-CN" altLang="en-US" sz="3600">
            <a:solidFill>
              <a:schemeClr val="tx1"/>
            </a:solidFill>
          </a:endParaRPr>
        </a:p>
      </dgm:t>
    </dgm:pt>
    <dgm:pt modelId="{7352BFA7-4635-4587-92CF-BE0C2C93F406}" type="sibTrans" cxnId="{CAB75CE2-9043-4BF3-A7E6-52F0F710F9BF}">
      <dgm:prSet/>
      <dgm:spPr/>
      <dgm:t>
        <a:bodyPr/>
        <a:lstStyle/>
        <a:p>
          <a:endParaRPr lang="zh-CN" altLang="en-US" sz="3600">
            <a:solidFill>
              <a:schemeClr val="tx1"/>
            </a:solidFill>
          </a:endParaRPr>
        </a:p>
      </dgm:t>
    </dgm:pt>
    <dgm:pt modelId="{E48C59FE-3C87-4841-BBF0-789D3E79F526}">
      <dgm:prSet custT="1"/>
      <dgm:spPr/>
      <dgm:t>
        <a:bodyPr/>
        <a:lstStyle/>
        <a:p>
          <a:pPr rtl="0"/>
          <a:r>
            <a:rPr lang="zh-CN" altLang="en-US" sz="1600" dirty="0" smtClean="0">
              <a:solidFill>
                <a:schemeClr val="tx1"/>
              </a:solidFill>
            </a:rPr>
            <a:t>选择要参与拓扑的要素类。系统将显示要素数据集中所有要素类的列表。单击下一步。 </a:t>
          </a:r>
          <a:endParaRPr lang="zh-CN" altLang="en-US" sz="1600" dirty="0">
            <a:solidFill>
              <a:schemeClr val="tx1"/>
            </a:solidFill>
          </a:endParaRPr>
        </a:p>
      </dgm:t>
    </dgm:pt>
    <dgm:pt modelId="{61F0BC48-C258-491B-8463-73F9EA90BF82}" type="parTrans" cxnId="{8613B9EF-7376-4CF4-8EAE-EBFEE6B3FE48}">
      <dgm:prSet/>
      <dgm:spPr/>
      <dgm:t>
        <a:bodyPr/>
        <a:lstStyle/>
        <a:p>
          <a:endParaRPr lang="zh-CN" altLang="en-US" sz="3600">
            <a:solidFill>
              <a:schemeClr val="tx1"/>
            </a:solidFill>
          </a:endParaRPr>
        </a:p>
      </dgm:t>
    </dgm:pt>
    <dgm:pt modelId="{E27650CA-47F7-4755-9FAF-271D0AEDBBD1}" type="sibTrans" cxnId="{8613B9EF-7376-4CF4-8EAE-EBFEE6B3FE48}">
      <dgm:prSet/>
      <dgm:spPr/>
      <dgm:t>
        <a:bodyPr/>
        <a:lstStyle/>
        <a:p>
          <a:endParaRPr lang="zh-CN" altLang="en-US" sz="3600">
            <a:solidFill>
              <a:schemeClr val="tx1"/>
            </a:solidFill>
          </a:endParaRPr>
        </a:p>
      </dgm:t>
    </dgm:pt>
    <dgm:pt modelId="{26B5B83E-192B-4413-B763-1CA4C98C5A68}">
      <dgm:prSet custT="1"/>
      <dgm:spPr/>
      <dgm:t>
        <a:bodyPr/>
        <a:lstStyle/>
        <a:p>
          <a:pPr rtl="0"/>
          <a:r>
            <a:rPr lang="zh-CN" sz="1600" dirty="0" smtClean="0">
              <a:solidFill>
                <a:schemeClr val="tx1"/>
              </a:solidFill>
            </a:rPr>
            <a:t>为拓扑中的各要素类设置坐标精度等级。 单击下一步。 </a:t>
          </a:r>
          <a:endParaRPr lang="zh-CN" sz="1600" dirty="0">
            <a:solidFill>
              <a:schemeClr val="tx1"/>
            </a:solidFill>
          </a:endParaRPr>
        </a:p>
      </dgm:t>
    </dgm:pt>
    <dgm:pt modelId="{A614C6B2-E512-4D44-BEF5-DAC1EEA2C8E6}" type="parTrans" cxnId="{EDCCB685-51D4-4F25-9936-77E05AB4CCB2}">
      <dgm:prSet/>
      <dgm:spPr/>
      <dgm:t>
        <a:bodyPr/>
        <a:lstStyle/>
        <a:p>
          <a:endParaRPr lang="zh-CN" altLang="en-US" sz="3600">
            <a:solidFill>
              <a:schemeClr val="tx1"/>
            </a:solidFill>
          </a:endParaRPr>
        </a:p>
      </dgm:t>
    </dgm:pt>
    <dgm:pt modelId="{8100ECDE-10E4-4801-BC63-6706B77BA63C}" type="sibTrans" cxnId="{EDCCB685-51D4-4F25-9936-77E05AB4CCB2}">
      <dgm:prSet/>
      <dgm:spPr/>
      <dgm:t>
        <a:bodyPr/>
        <a:lstStyle/>
        <a:p>
          <a:endParaRPr lang="zh-CN" altLang="en-US" sz="3600">
            <a:solidFill>
              <a:schemeClr val="tx1"/>
            </a:solidFill>
          </a:endParaRPr>
        </a:p>
      </dgm:t>
    </dgm:pt>
    <dgm:pt modelId="{A9F44150-16F9-4835-8DA9-1C70FABD1B1C}">
      <dgm:prSet custT="1"/>
      <dgm:spPr/>
      <dgm:t>
        <a:bodyPr/>
        <a:lstStyle/>
        <a:p>
          <a:pPr rtl="0"/>
          <a:r>
            <a:rPr lang="zh-CN" altLang="en-US" sz="1600" dirty="0" smtClean="0">
              <a:solidFill>
                <a:schemeClr val="tx1"/>
              </a:solidFill>
            </a:rPr>
            <a:t>添加一系列拓扑规则以控制和验证要素共享几何的方式。单击下一步。 </a:t>
          </a:r>
          <a:endParaRPr lang="zh-CN" altLang="en-US" sz="1600" dirty="0">
            <a:solidFill>
              <a:schemeClr val="tx1"/>
            </a:solidFill>
          </a:endParaRPr>
        </a:p>
      </dgm:t>
    </dgm:pt>
    <dgm:pt modelId="{01D6D12A-C5DB-450D-A97E-8DEC0D289E86}" type="parTrans" cxnId="{B28C85BC-F4EF-486D-B223-3560041437B5}">
      <dgm:prSet/>
      <dgm:spPr/>
      <dgm:t>
        <a:bodyPr/>
        <a:lstStyle/>
        <a:p>
          <a:endParaRPr lang="zh-CN" altLang="en-US" sz="3600">
            <a:solidFill>
              <a:schemeClr val="tx1"/>
            </a:solidFill>
          </a:endParaRPr>
        </a:p>
      </dgm:t>
    </dgm:pt>
    <dgm:pt modelId="{A2857B07-615C-4951-ADA9-68D38922D086}" type="sibTrans" cxnId="{B28C85BC-F4EF-486D-B223-3560041437B5}">
      <dgm:prSet/>
      <dgm:spPr/>
      <dgm:t>
        <a:bodyPr/>
        <a:lstStyle/>
        <a:p>
          <a:endParaRPr lang="zh-CN" altLang="en-US" sz="3600">
            <a:solidFill>
              <a:schemeClr val="tx1"/>
            </a:solidFill>
          </a:endParaRPr>
        </a:p>
      </dgm:t>
    </dgm:pt>
    <dgm:pt modelId="{6F8CC722-51A6-4A8F-B7BD-58E3CF1C552A}">
      <dgm:prSet custT="1"/>
      <dgm:spPr/>
      <dgm:t>
        <a:bodyPr/>
        <a:lstStyle/>
        <a:p>
          <a:pPr rtl="0"/>
          <a:r>
            <a:rPr lang="zh-CN" altLang="en-US" sz="1600" dirty="0" smtClean="0">
              <a:solidFill>
                <a:schemeClr val="tx1"/>
              </a:solidFill>
            </a:rPr>
            <a:t>查看摘要并单击完成。现在已将新拓扑添加到要素数据集。系统此时将询问是否要验证要素数据集中的拓扑。如果要素类中已有数据，则可选择“是”。 </a:t>
          </a:r>
          <a:endParaRPr lang="zh-CN" altLang="en-US" sz="1600" dirty="0">
            <a:solidFill>
              <a:schemeClr val="tx1"/>
            </a:solidFill>
          </a:endParaRPr>
        </a:p>
      </dgm:t>
    </dgm:pt>
    <dgm:pt modelId="{339FF1E4-D893-41B8-8EA8-CF6AC07739C1}" type="parTrans" cxnId="{3D2758D7-FCAD-4411-A710-28C8F26D5B6A}">
      <dgm:prSet/>
      <dgm:spPr/>
      <dgm:t>
        <a:bodyPr/>
        <a:lstStyle/>
        <a:p>
          <a:endParaRPr lang="zh-CN" altLang="en-US" sz="3600">
            <a:solidFill>
              <a:schemeClr val="tx1"/>
            </a:solidFill>
          </a:endParaRPr>
        </a:p>
      </dgm:t>
    </dgm:pt>
    <dgm:pt modelId="{52281D99-681E-49A8-BE63-4D013BECCB83}" type="sibTrans" cxnId="{3D2758D7-FCAD-4411-A710-28C8F26D5B6A}">
      <dgm:prSet/>
      <dgm:spPr/>
      <dgm:t>
        <a:bodyPr/>
        <a:lstStyle/>
        <a:p>
          <a:endParaRPr lang="zh-CN" altLang="en-US" sz="3600">
            <a:solidFill>
              <a:schemeClr val="tx1"/>
            </a:solidFill>
          </a:endParaRPr>
        </a:p>
      </dgm:t>
    </dgm:pt>
    <dgm:pt modelId="{7965604B-1783-44BC-8B8E-ACB018B23ACD}" type="pres">
      <dgm:prSet presAssocID="{4B67A230-7FE4-4B91-83E1-0039D96AB9F6}" presName="Name0" presStyleCnt="0">
        <dgm:presLayoutVars>
          <dgm:dir/>
          <dgm:animLvl val="lvl"/>
          <dgm:resizeHandles val="exact"/>
        </dgm:presLayoutVars>
      </dgm:prSet>
      <dgm:spPr/>
      <dgm:t>
        <a:bodyPr/>
        <a:lstStyle/>
        <a:p>
          <a:endParaRPr lang="zh-CN" altLang="en-US"/>
        </a:p>
      </dgm:t>
    </dgm:pt>
    <dgm:pt modelId="{326A8BC8-C3CF-4A4A-844C-75D6BFD7BA51}" type="pres">
      <dgm:prSet presAssocID="{6F8CC722-51A6-4A8F-B7BD-58E3CF1C552A}" presName="boxAndChildren" presStyleCnt="0"/>
      <dgm:spPr/>
    </dgm:pt>
    <dgm:pt modelId="{B7F73D67-F809-4D02-A154-694009507807}" type="pres">
      <dgm:prSet presAssocID="{6F8CC722-51A6-4A8F-B7BD-58E3CF1C552A}" presName="parentTextBox" presStyleLbl="node1" presStyleIdx="0" presStyleCnt="6"/>
      <dgm:spPr/>
      <dgm:t>
        <a:bodyPr/>
        <a:lstStyle/>
        <a:p>
          <a:endParaRPr lang="zh-CN" altLang="en-US"/>
        </a:p>
      </dgm:t>
    </dgm:pt>
    <dgm:pt modelId="{5726A72A-F52F-49CE-B3DA-9CF46EACE1A5}" type="pres">
      <dgm:prSet presAssocID="{A2857B07-615C-4951-ADA9-68D38922D086}" presName="sp" presStyleCnt="0"/>
      <dgm:spPr/>
    </dgm:pt>
    <dgm:pt modelId="{63889D58-0602-4AEF-B992-EA1DAC42A1BE}" type="pres">
      <dgm:prSet presAssocID="{A9F44150-16F9-4835-8DA9-1C70FABD1B1C}" presName="arrowAndChildren" presStyleCnt="0"/>
      <dgm:spPr/>
    </dgm:pt>
    <dgm:pt modelId="{7F67A9BF-610F-41A4-84A8-4EC759FF9BCB}" type="pres">
      <dgm:prSet presAssocID="{A9F44150-16F9-4835-8DA9-1C70FABD1B1C}" presName="parentTextArrow" presStyleLbl="node1" presStyleIdx="1" presStyleCnt="6"/>
      <dgm:spPr/>
      <dgm:t>
        <a:bodyPr/>
        <a:lstStyle/>
        <a:p>
          <a:endParaRPr lang="zh-CN" altLang="en-US"/>
        </a:p>
      </dgm:t>
    </dgm:pt>
    <dgm:pt modelId="{55C3506F-208F-4046-A90B-4905F953CF92}" type="pres">
      <dgm:prSet presAssocID="{8100ECDE-10E4-4801-BC63-6706B77BA63C}" presName="sp" presStyleCnt="0"/>
      <dgm:spPr/>
    </dgm:pt>
    <dgm:pt modelId="{6C2858F6-1725-4597-A9A1-5CC540432FFE}" type="pres">
      <dgm:prSet presAssocID="{26B5B83E-192B-4413-B763-1CA4C98C5A68}" presName="arrowAndChildren" presStyleCnt="0"/>
      <dgm:spPr/>
    </dgm:pt>
    <dgm:pt modelId="{E21B5659-7CFD-45E0-9318-D75CD16BE8A4}" type="pres">
      <dgm:prSet presAssocID="{26B5B83E-192B-4413-B763-1CA4C98C5A68}" presName="parentTextArrow" presStyleLbl="node1" presStyleIdx="2" presStyleCnt="6"/>
      <dgm:spPr/>
      <dgm:t>
        <a:bodyPr/>
        <a:lstStyle/>
        <a:p>
          <a:endParaRPr lang="zh-CN" altLang="en-US"/>
        </a:p>
      </dgm:t>
    </dgm:pt>
    <dgm:pt modelId="{FD333BB7-9145-4FFE-8A55-64F3EE8325A2}" type="pres">
      <dgm:prSet presAssocID="{E27650CA-47F7-4755-9FAF-271D0AEDBBD1}" presName="sp" presStyleCnt="0"/>
      <dgm:spPr/>
    </dgm:pt>
    <dgm:pt modelId="{50F6EA76-C4D0-463B-97B5-C8E837E90049}" type="pres">
      <dgm:prSet presAssocID="{E48C59FE-3C87-4841-BBF0-789D3E79F526}" presName="arrowAndChildren" presStyleCnt="0"/>
      <dgm:spPr/>
    </dgm:pt>
    <dgm:pt modelId="{C71A8626-2113-42BB-81B1-40F942210CEF}" type="pres">
      <dgm:prSet presAssocID="{E48C59FE-3C87-4841-BBF0-789D3E79F526}" presName="parentTextArrow" presStyleLbl="node1" presStyleIdx="3" presStyleCnt="6"/>
      <dgm:spPr/>
      <dgm:t>
        <a:bodyPr/>
        <a:lstStyle/>
        <a:p>
          <a:endParaRPr lang="zh-CN" altLang="en-US"/>
        </a:p>
      </dgm:t>
    </dgm:pt>
    <dgm:pt modelId="{09C69095-FFA6-4B26-A1FE-95BD8318AEB8}" type="pres">
      <dgm:prSet presAssocID="{7352BFA7-4635-4587-92CF-BE0C2C93F406}" presName="sp" presStyleCnt="0"/>
      <dgm:spPr/>
    </dgm:pt>
    <dgm:pt modelId="{CB82C652-9172-4423-BBCC-F044007091C5}" type="pres">
      <dgm:prSet presAssocID="{C6B26610-EEE3-490E-BC15-560225A4886D}" presName="arrowAndChildren" presStyleCnt="0"/>
      <dgm:spPr/>
    </dgm:pt>
    <dgm:pt modelId="{672C16D7-34FB-416F-808F-4826C703E704}" type="pres">
      <dgm:prSet presAssocID="{C6B26610-EEE3-490E-BC15-560225A4886D}" presName="parentTextArrow" presStyleLbl="node1" presStyleIdx="4" presStyleCnt="6"/>
      <dgm:spPr/>
      <dgm:t>
        <a:bodyPr/>
        <a:lstStyle/>
        <a:p>
          <a:endParaRPr lang="zh-CN" altLang="en-US"/>
        </a:p>
      </dgm:t>
    </dgm:pt>
    <dgm:pt modelId="{7586E780-B19D-46B3-BF6C-A41D47AB60CD}" type="pres">
      <dgm:prSet presAssocID="{BB002BE9-B2B6-4054-A1BE-34FB3CB3E7E3}" presName="sp" presStyleCnt="0"/>
      <dgm:spPr/>
    </dgm:pt>
    <dgm:pt modelId="{AE743135-8E95-4983-BCA2-8C26A4504052}" type="pres">
      <dgm:prSet presAssocID="{22A019EB-FF3D-4184-93C2-C5288BF1984F}" presName="arrowAndChildren" presStyleCnt="0"/>
      <dgm:spPr/>
    </dgm:pt>
    <dgm:pt modelId="{530CF379-3723-4468-9A27-28EB3DE75354}" type="pres">
      <dgm:prSet presAssocID="{22A019EB-FF3D-4184-93C2-C5288BF1984F}" presName="parentTextArrow" presStyleLbl="node1" presStyleIdx="5" presStyleCnt="6"/>
      <dgm:spPr/>
      <dgm:t>
        <a:bodyPr/>
        <a:lstStyle/>
        <a:p>
          <a:endParaRPr lang="zh-CN" altLang="en-US"/>
        </a:p>
      </dgm:t>
    </dgm:pt>
  </dgm:ptLst>
  <dgm:cxnLst>
    <dgm:cxn modelId="{B28C85BC-F4EF-486D-B223-3560041437B5}" srcId="{4B67A230-7FE4-4B91-83E1-0039D96AB9F6}" destId="{A9F44150-16F9-4835-8DA9-1C70FABD1B1C}" srcOrd="4" destOrd="0" parTransId="{01D6D12A-C5DB-450D-A97E-8DEC0D289E86}" sibTransId="{A2857B07-615C-4951-ADA9-68D38922D086}"/>
    <dgm:cxn modelId="{3D2758D7-FCAD-4411-A710-28C8F26D5B6A}" srcId="{4B67A230-7FE4-4B91-83E1-0039D96AB9F6}" destId="{6F8CC722-51A6-4A8F-B7BD-58E3CF1C552A}" srcOrd="5" destOrd="0" parTransId="{339FF1E4-D893-41B8-8EA8-CF6AC07739C1}" sibTransId="{52281D99-681E-49A8-BE63-4D013BECCB83}"/>
    <dgm:cxn modelId="{03924B9E-0B1E-47D7-9380-EDEE195A67A8}" type="presOf" srcId="{4B67A230-7FE4-4B91-83E1-0039D96AB9F6}" destId="{7965604B-1783-44BC-8B8E-ACB018B23ACD}" srcOrd="0" destOrd="0" presId="urn:microsoft.com/office/officeart/2005/8/layout/process4"/>
    <dgm:cxn modelId="{CDCB133E-EEC1-4F61-BF7D-63AB8C59F772}" type="presOf" srcId="{22A019EB-FF3D-4184-93C2-C5288BF1984F}" destId="{530CF379-3723-4468-9A27-28EB3DE75354}" srcOrd="0" destOrd="0" presId="urn:microsoft.com/office/officeart/2005/8/layout/process4"/>
    <dgm:cxn modelId="{B0EBC033-0C9C-4F68-8F20-18D0BEAC350B}" srcId="{4B67A230-7FE4-4B91-83E1-0039D96AB9F6}" destId="{22A019EB-FF3D-4184-93C2-C5288BF1984F}" srcOrd="0" destOrd="0" parTransId="{43F577B7-6F80-4AC3-BFCD-2408A2952F55}" sibTransId="{BB002BE9-B2B6-4054-A1BE-34FB3CB3E7E3}"/>
    <dgm:cxn modelId="{CAB75CE2-9043-4BF3-A7E6-52F0F710F9BF}" srcId="{4B67A230-7FE4-4B91-83E1-0039D96AB9F6}" destId="{C6B26610-EEE3-490E-BC15-560225A4886D}" srcOrd="1" destOrd="0" parTransId="{72C2194A-7B45-4C50-B96E-5EC50D0D1E1A}" sibTransId="{7352BFA7-4635-4587-92CF-BE0C2C93F406}"/>
    <dgm:cxn modelId="{E34BC982-9AE9-43AD-BFC3-0729692CBE78}" type="presOf" srcId="{A9F44150-16F9-4835-8DA9-1C70FABD1B1C}" destId="{7F67A9BF-610F-41A4-84A8-4EC759FF9BCB}" srcOrd="0" destOrd="0" presId="urn:microsoft.com/office/officeart/2005/8/layout/process4"/>
    <dgm:cxn modelId="{274A8077-8894-4858-92E7-C75060AEAE03}" type="presOf" srcId="{E48C59FE-3C87-4841-BBF0-789D3E79F526}" destId="{C71A8626-2113-42BB-81B1-40F942210CEF}" srcOrd="0" destOrd="0" presId="urn:microsoft.com/office/officeart/2005/8/layout/process4"/>
    <dgm:cxn modelId="{8C496970-4330-43E3-BB71-A1E244096246}" type="presOf" srcId="{26B5B83E-192B-4413-B763-1CA4C98C5A68}" destId="{E21B5659-7CFD-45E0-9318-D75CD16BE8A4}" srcOrd="0" destOrd="0" presId="urn:microsoft.com/office/officeart/2005/8/layout/process4"/>
    <dgm:cxn modelId="{EDCCB685-51D4-4F25-9936-77E05AB4CCB2}" srcId="{4B67A230-7FE4-4B91-83E1-0039D96AB9F6}" destId="{26B5B83E-192B-4413-B763-1CA4C98C5A68}" srcOrd="3" destOrd="0" parTransId="{A614C6B2-E512-4D44-BEF5-DAC1EEA2C8E6}" sibTransId="{8100ECDE-10E4-4801-BC63-6706B77BA63C}"/>
    <dgm:cxn modelId="{7455CAC6-695C-407F-B223-69D8F5DA3933}" type="presOf" srcId="{6F8CC722-51A6-4A8F-B7BD-58E3CF1C552A}" destId="{B7F73D67-F809-4D02-A154-694009507807}" srcOrd="0" destOrd="0" presId="urn:microsoft.com/office/officeart/2005/8/layout/process4"/>
    <dgm:cxn modelId="{0AD2E771-8FF3-461F-BE56-78439BF17A99}" type="presOf" srcId="{C6B26610-EEE3-490E-BC15-560225A4886D}" destId="{672C16D7-34FB-416F-808F-4826C703E704}" srcOrd="0" destOrd="0" presId="urn:microsoft.com/office/officeart/2005/8/layout/process4"/>
    <dgm:cxn modelId="{8613B9EF-7376-4CF4-8EAE-EBFEE6B3FE48}" srcId="{4B67A230-7FE4-4B91-83E1-0039D96AB9F6}" destId="{E48C59FE-3C87-4841-BBF0-789D3E79F526}" srcOrd="2" destOrd="0" parTransId="{61F0BC48-C258-491B-8463-73F9EA90BF82}" sibTransId="{E27650CA-47F7-4755-9FAF-271D0AEDBBD1}"/>
    <dgm:cxn modelId="{F5DAB9F2-CE2B-4257-A8C4-4133201EB50D}" type="presParOf" srcId="{7965604B-1783-44BC-8B8E-ACB018B23ACD}" destId="{326A8BC8-C3CF-4A4A-844C-75D6BFD7BA51}" srcOrd="0" destOrd="0" presId="urn:microsoft.com/office/officeart/2005/8/layout/process4"/>
    <dgm:cxn modelId="{47F95B11-8500-48A0-9D15-F9B267801B85}" type="presParOf" srcId="{326A8BC8-C3CF-4A4A-844C-75D6BFD7BA51}" destId="{B7F73D67-F809-4D02-A154-694009507807}" srcOrd="0" destOrd="0" presId="urn:microsoft.com/office/officeart/2005/8/layout/process4"/>
    <dgm:cxn modelId="{2C01093B-4CCA-4599-BDE2-0A05D5BEE867}" type="presParOf" srcId="{7965604B-1783-44BC-8B8E-ACB018B23ACD}" destId="{5726A72A-F52F-49CE-B3DA-9CF46EACE1A5}" srcOrd="1" destOrd="0" presId="urn:microsoft.com/office/officeart/2005/8/layout/process4"/>
    <dgm:cxn modelId="{38F1CBAC-F528-423F-B4ED-6F13197A5EFE}" type="presParOf" srcId="{7965604B-1783-44BC-8B8E-ACB018B23ACD}" destId="{63889D58-0602-4AEF-B992-EA1DAC42A1BE}" srcOrd="2" destOrd="0" presId="urn:microsoft.com/office/officeart/2005/8/layout/process4"/>
    <dgm:cxn modelId="{2BA98082-E123-474E-A543-686B8C1F135D}" type="presParOf" srcId="{63889D58-0602-4AEF-B992-EA1DAC42A1BE}" destId="{7F67A9BF-610F-41A4-84A8-4EC759FF9BCB}" srcOrd="0" destOrd="0" presId="urn:microsoft.com/office/officeart/2005/8/layout/process4"/>
    <dgm:cxn modelId="{4B5D03FF-DEA7-4FC1-A44B-A89D6A9E7B6F}" type="presParOf" srcId="{7965604B-1783-44BC-8B8E-ACB018B23ACD}" destId="{55C3506F-208F-4046-A90B-4905F953CF92}" srcOrd="3" destOrd="0" presId="urn:microsoft.com/office/officeart/2005/8/layout/process4"/>
    <dgm:cxn modelId="{E60F3914-05E6-4050-8B55-4A2DEE103F98}" type="presParOf" srcId="{7965604B-1783-44BC-8B8E-ACB018B23ACD}" destId="{6C2858F6-1725-4597-A9A1-5CC540432FFE}" srcOrd="4" destOrd="0" presId="urn:microsoft.com/office/officeart/2005/8/layout/process4"/>
    <dgm:cxn modelId="{3BF2DEDC-B640-46F1-9715-2D9057582111}" type="presParOf" srcId="{6C2858F6-1725-4597-A9A1-5CC540432FFE}" destId="{E21B5659-7CFD-45E0-9318-D75CD16BE8A4}" srcOrd="0" destOrd="0" presId="urn:microsoft.com/office/officeart/2005/8/layout/process4"/>
    <dgm:cxn modelId="{07F95A3E-538E-47C2-91A3-65AF1C1FD8A5}" type="presParOf" srcId="{7965604B-1783-44BC-8B8E-ACB018B23ACD}" destId="{FD333BB7-9145-4FFE-8A55-64F3EE8325A2}" srcOrd="5" destOrd="0" presId="urn:microsoft.com/office/officeart/2005/8/layout/process4"/>
    <dgm:cxn modelId="{24A99CBB-CBAA-4B1A-9999-8DC7EF94712F}" type="presParOf" srcId="{7965604B-1783-44BC-8B8E-ACB018B23ACD}" destId="{50F6EA76-C4D0-463B-97B5-C8E837E90049}" srcOrd="6" destOrd="0" presId="urn:microsoft.com/office/officeart/2005/8/layout/process4"/>
    <dgm:cxn modelId="{020D7C70-7219-4C44-9924-FC2BBF9B3870}" type="presParOf" srcId="{50F6EA76-C4D0-463B-97B5-C8E837E90049}" destId="{C71A8626-2113-42BB-81B1-40F942210CEF}" srcOrd="0" destOrd="0" presId="urn:microsoft.com/office/officeart/2005/8/layout/process4"/>
    <dgm:cxn modelId="{03D06818-9BE2-4967-8C91-95C434F572A6}" type="presParOf" srcId="{7965604B-1783-44BC-8B8E-ACB018B23ACD}" destId="{09C69095-FFA6-4B26-A1FE-95BD8318AEB8}" srcOrd="7" destOrd="0" presId="urn:microsoft.com/office/officeart/2005/8/layout/process4"/>
    <dgm:cxn modelId="{91502EC8-02B6-44A3-9CA3-91A5E6AF8526}" type="presParOf" srcId="{7965604B-1783-44BC-8B8E-ACB018B23ACD}" destId="{CB82C652-9172-4423-BBCC-F044007091C5}" srcOrd="8" destOrd="0" presId="urn:microsoft.com/office/officeart/2005/8/layout/process4"/>
    <dgm:cxn modelId="{1CCFCE7D-02E1-4982-B6A9-F966EA87DF20}" type="presParOf" srcId="{CB82C652-9172-4423-BBCC-F044007091C5}" destId="{672C16D7-34FB-416F-808F-4826C703E704}" srcOrd="0" destOrd="0" presId="urn:microsoft.com/office/officeart/2005/8/layout/process4"/>
    <dgm:cxn modelId="{5EA2D926-DB6F-48A9-AC56-28D352F2F08A}" type="presParOf" srcId="{7965604B-1783-44BC-8B8E-ACB018B23ACD}" destId="{7586E780-B19D-46B3-BF6C-A41D47AB60CD}" srcOrd="9" destOrd="0" presId="urn:microsoft.com/office/officeart/2005/8/layout/process4"/>
    <dgm:cxn modelId="{4871697A-B41B-4EFA-95A7-E9900D549372}" type="presParOf" srcId="{7965604B-1783-44BC-8B8E-ACB018B23ACD}" destId="{AE743135-8E95-4983-BCA2-8C26A4504052}" srcOrd="10" destOrd="0" presId="urn:microsoft.com/office/officeart/2005/8/layout/process4"/>
    <dgm:cxn modelId="{DA4F43EB-C7E7-4597-9144-B1030558DE40}" type="presParOf" srcId="{AE743135-8E95-4983-BCA2-8C26A4504052}" destId="{530CF379-3723-4468-9A27-28EB3DE7535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4B09E1-8984-48B9-8878-AF96155204EB}" type="doc">
      <dgm:prSet loTypeId="urn:microsoft.com/office/officeart/2005/8/layout/hProcess11" loCatId="process" qsTypeId="urn:microsoft.com/office/officeart/2005/8/quickstyle/3d1" qsCatId="3D" csTypeId="urn:microsoft.com/office/officeart/2005/8/colors/colorful5" csCatId="colorful"/>
      <dgm:spPr/>
      <dgm:t>
        <a:bodyPr/>
        <a:lstStyle/>
        <a:p>
          <a:endParaRPr lang="zh-CN" altLang="en-US"/>
        </a:p>
      </dgm:t>
    </dgm:pt>
    <dgm:pt modelId="{CC16F17A-E36D-478E-B59F-C9A52056EFD7}">
      <dgm:prSet custT="1"/>
      <dgm:spPr/>
      <dgm:t>
        <a:bodyPr/>
        <a:lstStyle/>
        <a:p>
          <a:pPr rtl="0"/>
          <a:r>
            <a:rPr lang="zh-CN" sz="1800" dirty="0" smtClean="0"/>
            <a:t>验证拓扑</a:t>
          </a:r>
          <a:endParaRPr lang="en-US" sz="1800" dirty="0"/>
        </a:p>
      </dgm:t>
    </dgm:pt>
    <dgm:pt modelId="{6CA0E835-F0A5-4653-A528-0CD9546B4AC1}" type="parTrans" cxnId="{423D6781-0A9E-496B-B53B-059C83385347}">
      <dgm:prSet/>
      <dgm:spPr/>
      <dgm:t>
        <a:bodyPr/>
        <a:lstStyle/>
        <a:p>
          <a:endParaRPr lang="zh-CN" altLang="en-US" sz="2000"/>
        </a:p>
      </dgm:t>
    </dgm:pt>
    <dgm:pt modelId="{D89334C6-C7D5-4A22-8F87-5ED6D7E2D3DA}" type="sibTrans" cxnId="{423D6781-0A9E-496B-B53B-059C83385347}">
      <dgm:prSet/>
      <dgm:spPr/>
      <dgm:t>
        <a:bodyPr/>
        <a:lstStyle/>
        <a:p>
          <a:endParaRPr lang="zh-CN" altLang="en-US" sz="2000"/>
        </a:p>
      </dgm:t>
    </dgm:pt>
    <dgm:pt modelId="{9995EC44-3B17-4A0E-A9C7-6D99A928E73D}">
      <dgm:prSet custT="1"/>
      <dgm:spPr/>
      <dgm:t>
        <a:bodyPr/>
        <a:lstStyle/>
        <a:p>
          <a:pPr rtl="0"/>
          <a:r>
            <a:rPr lang="zh-CN" sz="1800" dirty="0" smtClean="0"/>
            <a:t>查找拓扑错误和异常</a:t>
          </a:r>
          <a:endParaRPr lang="en-US" sz="1800" dirty="0"/>
        </a:p>
      </dgm:t>
    </dgm:pt>
    <dgm:pt modelId="{9F73586B-1623-48C1-8FCF-2C73163039BA}" type="parTrans" cxnId="{11B59D1C-7A63-4F94-9DD2-9798D7D21783}">
      <dgm:prSet/>
      <dgm:spPr/>
      <dgm:t>
        <a:bodyPr/>
        <a:lstStyle/>
        <a:p>
          <a:endParaRPr lang="zh-CN" altLang="en-US" sz="2000"/>
        </a:p>
      </dgm:t>
    </dgm:pt>
    <dgm:pt modelId="{69017FB3-9A14-431F-A0EF-FF0A5A4581E6}" type="sibTrans" cxnId="{11B59D1C-7A63-4F94-9DD2-9798D7D21783}">
      <dgm:prSet/>
      <dgm:spPr/>
      <dgm:t>
        <a:bodyPr/>
        <a:lstStyle/>
        <a:p>
          <a:endParaRPr lang="zh-CN" altLang="en-US" sz="2000"/>
        </a:p>
      </dgm:t>
    </dgm:pt>
    <dgm:pt modelId="{B646792B-2D2D-4F64-9CDD-CA878C089FE9}">
      <dgm:prSet custT="1"/>
      <dgm:spPr/>
      <dgm:t>
        <a:bodyPr/>
        <a:lstStyle/>
        <a:p>
          <a:pPr rtl="0"/>
          <a:r>
            <a:rPr lang="zh-CN" sz="1800" dirty="0" smtClean="0"/>
            <a:t>修复拓扑错误</a:t>
          </a:r>
          <a:endParaRPr lang="en-US" sz="1800" dirty="0"/>
        </a:p>
      </dgm:t>
    </dgm:pt>
    <dgm:pt modelId="{D0E730A5-A92D-42DD-AF83-F3CEA8A38681}" type="parTrans" cxnId="{35F7FB97-089D-4768-A463-34E7A127A988}">
      <dgm:prSet/>
      <dgm:spPr/>
      <dgm:t>
        <a:bodyPr/>
        <a:lstStyle/>
        <a:p>
          <a:endParaRPr lang="zh-CN" altLang="en-US" sz="2000"/>
        </a:p>
      </dgm:t>
    </dgm:pt>
    <dgm:pt modelId="{C4A45712-9309-4BBB-B134-5F2CD131497E}" type="sibTrans" cxnId="{35F7FB97-089D-4768-A463-34E7A127A988}">
      <dgm:prSet/>
      <dgm:spPr/>
      <dgm:t>
        <a:bodyPr/>
        <a:lstStyle/>
        <a:p>
          <a:endParaRPr lang="zh-CN" altLang="en-US" sz="2000"/>
        </a:p>
      </dgm:t>
    </dgm:pt>
    <dgm:pt modelId="{728A271A-D2A6-4A37-8C46-A1258A567779}">
      <dgm:prSet custT="1"/>
      <dgm:spPr/>
      <dgm:t>
        <a:bodyPr/>
        <a:lstStyle/>
        <a:p>
          <a:pPr rtl="0"/>
          <a:r>
            <a:rPr lang="zh-CN" altLang="en-US" sz="1800" dirty="0" smtClean="0"/>
            <a:t>更改拓扑图层的符号系统</a:t>
          </a:r>
          <a:endParaRPr lang="zh-CN" altLang="en-US" sz="1800" dirty="0"/>
        </a:p>
      </dgm:t>
    </dgm:pt>
    <dgm:pt modelId="{D1D834BC-F53D-41D2-B179-5DDE4BC14782}" type="parTrans" cxnId="{D9648A21-E9A6-4356-ABB9-247B2082BC75}">
      <dgm:prSet/>
      <dgm:spPr/>
      <dgm:t>
        <a:bodyPr/>
        <a:lstStyle/>
        <a:p>
          <a:endParaRPr lang="zh-CN" altLang="en-US" sz="2000"/>
        </a:p>
      </dgm:t>
    </dgm:pt>
    <dgm:pt modelId="{F97D339C-7509-4774-8152-5E3D1480B8BC}" type="sibTrans" cxnId="{D9648A21-E9A6-4356-ABB9-247B2082BC75}">
      <dgm:prSet/>
      <dgm:spPr/>
      <dgm:t>
        <a:bodyPr/>
        <a:lstStyle/>
        <a:p>
          <a:endParaRPr lang="zh-CN" altLang="en-US" sz="2000"/>
        </a:p>
      </dgm:t>
    </dgm:pt>
    <dgm:pt modelId="{8FADC97A-5CC5-4BA5-B5D1-808550006365}" type="pres">
      <dgm:prSet presAssocID="{284B09E1-8984-48B9-8878-AF96155204EB}" presName="Name0" presStyleCnt="0">
        <dgm:presLayoutVars>
          <dgm:dir/>
          <dgm:resizeHandles val="exact"/>
        </dgm:presLayoutVars>
      </dgm:prSet>
      <dgm:spPr/>
      <dgm:t>
        <a:bodyPr/>
        <a:lstStyle/>
        <a:p>
          <a:endParaRPr lang="zh-CN" altLang="en-US"/>
        </a:p>
      </dgm:t>
    </dgm:pt>
    <dgm:pt modelId="{0B3C863E-860F-4CFC-845C-7A9AD979F231}" type="pres">
      <dgm:prSet presAssocID="{284B09E1-8984-48B9-8878-AF96155204EB}" presName="arrow" presStyleLbl="bgShp" presStyleIdx="0" presStyleCnt="1"/>
      <dgm:spPr/>
    </dgm:pt>
    <dgm:pt modelId="{4ECE836D-9D9A-4F27-B22E-24AB5360E350}" type="pres">
      <dgm:prSet presAssocID="{284B09E1-8984-48B9-8878-AF96155204EB}" presName="points" presStyleCnt="0"/>
      <dgm:spPr/>
    </dgm:pt>
    <dgm:pt modelId="{435A10CE-89A7-4DC4-815C-424CCC0536CD}" type="pres">
      <dgm:prSet presAssocID="{CC16F17A-E36D-478E-B59F-C9A52056EFD7}" presName="compositeA" presStyleCnt="0"/>
      <dgm:spPr/>
    </dgm:pt>
    <dgm:pt modelId="{871959D3-AD80-455F-8538-F9B70CFD0955}" type="pres">
      <dgm:prSet presAssocID="{CC16F17A-E36D-478E-B59F-C9A52056EFD7}" presName="textA" presStyleLbl="revTx" presStyleIdx="0" presStyleCnt="4">
        <dgm:presLayoutVars>
          <dgm:bulletEnabled val="1"/>
        </dgm:presLayoutVars>
      </dgm:prSet>
      <dgm:spPr/>
      <dgm:t>
        <a:bodyPr/>
        <a:lstStyle/>
        <a:p>
          <a:endParaRPr lang="zh-CN" altLang="en-US"/>
        </a:p>
      </dgm:t>
    </dgm:pt>
    <dgm:pt modelId="{51069800-2FF1-4DEF-8B43-78CDDED70EE3}" type="pres">
      <dgm:prSet presAssocID="{CC16F17A-E36D-478E-B59F-C9A52056EFD7}" presName="circleA" presStyleLbl="node1" presStyleIdx="0" presStyleCnt="4"/>
      <dgm:spPr/>
    </dgm:pt>
    <dgm:pt modelId="{4FB4C171-83BA-4F91-9A4C-17280CF45FB4}" type="pres">
      <dgm:prSet presAssocID="{CC16F17A-E36D-478E-B59F-C9A52056EFD7}" presName="spaceA" presStyleCnt="0"/>
      <dgm:spPr/>
    </dgm:pt>
    <dgm:pt modelId="{54E1A782-D5BB-43F7-8BB9-50D42EA37067}" type="pres">
      <dgm:prSet presAssocID="{D89334C6-C7D5-4A22-8F87-5ED6D7E2D3DA}" presName="space" presStyleCnt="0"/>
      <dgm:spPr/>
    </dgm:pt>
    <dgm:pt modelId="{74C80E98-01C2-4150-AEBB-A4DF63F599D1}" type="pres">
      <dgm:prSet presAssocID="{9995EC44-3B17-4A0E-A9C7-6D99A928E73D}" presName="compositeB" presStyleCnt="0"/>
      <dgm:spPr/>
    </dgm:pt>
    <dgm:pt modelId="{FDBA124A-5DDE-48BD-8543-F05190A9A66E}" type="pres">
      <dgm:prSet presAssocID="{9995EC44-3B17-4A0E-A9C7-6D99A928E73D}" presName="textB" presStyleLbl="revTx" presStyleIdx="1" presStyleCnt="4">
        <dgm:presLayoutVars>
          <dgm:bulletEnabled val="1"/>
        </dgm:presLayoutVars>
      </dgm:prSet>
      <dgm:spPr/>
      <dgm:t>
        <a:bodyPr/>
        <a:lstStyle/>
        <a:p>
          <a:endParaRPr lang="zh-CN" altLang="en-US"/>
        </a:p>
      </dgm:t>
    </dgm:pt>
    <dgm:pt modelId="{BA20FFF3-B845-46B4-AEBE-28081683826F}" type="pres">
      <dgm:prSet presAssocID="{9995EC44-3B17-4A0E-A9C7-6D99A928E73D}" presName="circleB" presStyleLbl="node1" presStyleIdx="1" presStyleCnt="4"/>
      <dgm:spPr/>
    </dgm:pt>
    <dgm:pt modelId="{6FE51F37-DB01-48CE-BDF2-1364574DE64E}" type="pres">
      <dgm:prSet presAssocID="{9995EC44-3B17-4A0E-A9C7-6D99A928E73D}" presName="spaceB" presStyleCnt="0"/>
      <dgm:spPr/>
    </dgm:pt>
    <dgm:pt modelId="{B4347666-EDF8-4858-8E3B-ECFD379BEC34}" type="pres">
      <dgm:prSet presAssocID="{69017FB3-9A14-431F-A0EF-FF0A5A4581E6}" presName="space" presStyleCnt="0"/>
      <dgm:spPr/>
    </dgm:pt>
    <dgm:pt modelId="{42661971-4FDC-4AEA-8CC8-724F26B0A67C}" type="pres">
      <dgm:prSet presAssocID="{B646792B-2D2D-4F64-9CDD-CA878C089FE9}" presName="compositeA" presStyleCnt="0"/>
      <dgm:spPr/>
    </dgm:pt>
    <dgm:pt modelId="{915E9351-6379-4BAA-9879-97B94402614B}" type="pres">
      <dgm:prSet presAssocID="{B646792B-2D2D-4F64-9CDD-CA878C089FE9}" presName="textA" presStyleLbl="revTx" presStyleIdx="2" presStyleCnt="4">
        <dgm:presLayoutVars>
          <dgm:bulletEnabled val="1"/>
        </dgm:presLayoutVars>
      </dgm:prSet>
      <dgm:spPr/>
      <dgm:t>
        <a:bodyPr/>
        <a:lstStyle/>
        <a:p>
          <a:endParaRPr lang="zh-CN" altLang="en-US"/>
        </a:p>
      </dgm:t>
    </dgm:pt>
    <dgm:pt modelId="{8DE21063-55BC-430E-BDD7-4C53F77AB9E4}" type="pres">
      <dgm:prSet presAssocID="{B646792B-2D2D-4F64-9CDD-CA878C089FE9}" presName="circleA" presStyleLbl="node1" presStyleIdx="2" presStyleCnt="4"/>
      <dgm:spPr/>
    </dgm:pt>
    <dgm:pt modelId="{7E59D21B-728F-4491-915F-C9A15E1DBCFE}" type="pres">
      <dgm:prSet presAssocID="{B646792B-2D2D-4F64-9CDD-CA878C089FE9}" presName="spaceA" presStyleCnt="0"/>
      <dgm:spPr/>
    </dgm:pt>
    <dgm:pt modelId="{042E1CFF-20AA-406C-AE56-84915E6417B1}" type="pres">
      <dgm:prSet presAssocID="{C4A45712-9309-4BBB-B134-5F2CD131497E}" presName="space" presStyleCnt="0"/>
      <dgm:spPr/>
    </dgm:pt>
    <dgm:pt modelId="{2C818E31-DB07-4C0F-99BA-8A163126A62D}" type="pres">
      <dgm:prSet presAssocID="{728A271A-D2A6-4A37-8C46-A1258A567779}" presName="compositeB" presStyleCnt="0"/>
      <dgm:spPr/>
    </dgm:pt>
    <dgm:pt modelId="{35E33481-BCF7-4A7D-BE15-E9AC5216D2F5}" type="pres">
      <dgm:prSet presAssocID="{728A271A-D2A6-4A37-8C46-A1258A567779}" presName="textB" presStyleLbl="revTx" presStyleIdx="3" presStyleCnt="4">
        <dgm:presLayoutVars>
          <dgm:bulletEnabled val="1"/>
        </dgm:presLayoutVars>
      </dgm:prSet>
      <dgm:spPr/>
      <dgm:t>
        <a:bodyPr/>
        <a:lstStyle/>
        <a:p>
          <a:endParaRPr lang="zh-CN" altLang="en-US"/>
        </a:p>
      </dgm:t>
    </dgm:pt>
    <dgm:pt modelId="{1D5F350C-5E77-4AF1-8347-9C73F8058B01}" type="pres">
      <dgm:prSet presAssocID="{728A271A-D2A6-4A37-8C46-A1258A567779}" presName="circleB" presStyleLbl="node1" presStyleIdx="3" presStyleCnt="4"/>
      <dgm:spPr/>
    </dgm:pt>
    <dgm:pt modelId="{D091DD51-3129-4F33-A9AF-D2B11992697B}" type="pres">
      <dgm:prSet presAssocID="{728A271A-D2A6-4A37-8C46-A1258A567779}" presName="spaceB" presStyleCnt="0"/>
      <dgm:spPr/>
    </dgm:pt>
  </dgm:ptLst>
  <dgm:cxnLst>
    <dgm:cxn modelId="{11B59D1C-7A63-4F94-9DD2-9798D7D21783}" srcId="{284B09E1-8984-48B9-8878-AF96155204EB}" destId="{9995EC44-3B17-4A0E-A9C7-6D99A928E73D}" srcOrd="1" destOrd="0" parTransId="{9F73586B-1623-48C1-8FCF-2C73163039BA}" sibTransId="{69017FB3-9A14-431F-A0EF-FF0A5A4581E6}"/>
    <dgm:cxn modelId="{5713BFC2-3C99-474F-991B-70EC1FC199CF}" type="presOf" srcId="{728A271A-D2A6-4A37-8C46-A1258A567779}" destId="{35E33481-BCF7-4A7D-BE15-E9AC5216D2F5}" srcOrd="0" destOrd="0" presId="urn:microsoft.com/office/officeart/2005/8/layout/hProcess11"/>
    <dgm:cxn modelId="{D9648A21-E9A6-4356-ABB9-247B2082BC75}" srcId="{284B09E1-8984-48B9-8878-AF96155204EB}" destId="{728A271A-D2A6-4A37-8C46-A1258A567779}" srcOrd="3" destOrd="0" parTransId="{D1D834BC-F53D-41D2-B179-5DDE4BC14782}" sibTransId="{F97D339C-7509-4774-8152-5E3D1480B8BC}"/>
    <dgm:cxn modelId="{44758332-066E-4FDD-A444-98A9E49FB6A7}" type="presOf" srcId="{284B09E1-8984-48B9-8878-AF96155204EB}" destId="{8FADC97A-5CC5-4BA5-B5D1-808550006365}" srcOrd="0" destOrd="0" presId="urn:microsoft.com/office/officeart/2005/8/layout/hProcess11"/>
    <dgm:cxn modelId="{D94176B3-94EF-46C3-9F2D-63AB4BA31452}" type="presOf" srcId="{B646792B-2D2D-4F64-9CDD-CA878C089FE9}" destId="{915E9351-6379-4BAA-9879-97B94402614B}" srcOrd="0" destOrd="0" presId="urn:microsoft.com/office/officeart/2005/8/layout/hProcess11"/>
    <dgm:cxn modelId="{A14B2835-0D80-45A4-8DFC-3039B3371E0A}" type="presOf" srcId="{CC16F17A-E36D-478E-B59F-C9A52056EFD7}" destId="{871959D3-AD80-455F-8538-F9B70CFD0955}" srcOrd="0" destOrd="0" presId="urn:microsoft.com/office/officeart/2005/8/layout/hProcess11"/>
    <dgm:cxn modelId="{423D6781-0A9E-496B-B53B-059C83385347}" srcId="{284B09E1-8984-48B9-8878-AF96155204EB}" destId="{CC16F17A-E36D-478E-B59F-C9A52056EFD7}" srcOrd="0" destOrd="0" parTransId="{6CA0E835-F0A5-4653-A528-0CD9546B4AC1}" sibTransId="{D89334C6-C7D5-4A22-8F87-5ED6D7E2D3DA}"/>
    <dgm:cxn modelId="{35F7FB97-089D-4768-A463-34E7A127A988}" srcId="{284B09E1-8984-48B9-8878-AF96155204EB}" destId="{B646792B-2D2D-4F64-9CDD-CA878C089FE9}" srcOrd="2" destOrd="0" parTransId="{D0E730A5-A92D-42DD-AF83-F3CEA8A38681}" sibTransId="{C4A45712-9309-4BBB-B134-5F2CD131497E}"/>
    <dgm:cxn modelId="{1F51D632-3D6A-49E9-9FB5-2E63DCABD633}" type="presOf" srcId="{9995EC44-3B17-4A0E-A9C7-6D99A928E73D}" destId="{FDBA124A-5DDE-48BD-8543-F05190A9A66E}" srcOrd="0" destOrd="0" presId="urn:microsoft.com/office/officeart/2005/8/layout/hProcess11"/>
    <dgm:cxn modelId="{8E369F20-E935-43BF-89FD-8703792529C1}" type="presParOf" srcId="{8FADC97A-5CC5-4BA5-B5D1-808550006365}" destId="{0B3C863E-860F-4CFC-845C-7A9AD979F231}" srcOrd="0" destOrd="0" presId="urn:microsoft.com/office/officeart/2005/8/layout/hProcess11"/>
    <dgm:cxn modelId="{FE306BCF-9E2A-4BAA-A172-20F0F4EC548D}" type="presParOf" srcId="{8FADC97A-5CC5-4BA5-B5D1-808550006365}" destId="{4ECE836D-9D9A-4F27-B22E-24AB5360E350}" srcOrd="1" destOrd="0" presId="urn:microsoft.com/office/officeart/2005/8/layout/hProcess11"/>
    <dgm:cxn modelId="{A3FEE203-8074-4A8B-BE29-DC3969428B33}" type="presParOf" srcId="{4ECE836D-9D9A-4F27-B22E-24AB5360E350}" destId="{435A10CE-89A7-4DC4-815C-424CCC0536CD}" srcOrd="0" destOrd="0" presId="urn:microsoft.com/office/officeart/2005/8/layout/hProcess11"/>
    <dgm:cxn modelId="{2B0DB429-DDFE-4034-A99A-2831B17B7906}" type="presParOf" srcId="{435A10CE-89A7-4DC4-815C-424CCC0536CD}" destId="{871959D3-AD80-455F-8538-F9B70CFD0955}" srcOrd="0" destOrd="0" presId="urn:microsoft.com/office/officeart/2005/8/layout/hProcess11"/>
    <dgm:cxn modelId="{7E344E74-1B30-4D68-BB97-F5F774ACE305}" type="presParOf" srcId="{435A10CE-89A7-4DC4-815C-424CCC0536CD}" destId="{51069800-2FF1-4DEF-8B43-78CDDED70EE3}" srcOrd="1" destOrd="0" presId="urn:microsoft.com/office/officeart/2005/8/layout/hProcess11"/>
    <dgm:cxn modelId="{7A942868-CC34-47CC-AB82-A0E46F05EB06}" type="presParOf" srcId="{435A10CE-89A7-4DC4-815C-424CCC0536CD}" destId="{4FB4C171-83BA-4F91-9A4C-17280CF45FB4}" srcOrd="2" destOrd="0" presId="urn:microsoft.com/office/officeart/2005/8/layout/hProcess11"/>
    <dgm:cxn modelId="{B2790246-A4FC-4B97-A911-5C7C4CC0A663}" type="presParOf" srcId="{4ECE836D-9D9A-4F27-B22E-24AB5360E350}" destId="{54E1A782-D5BB-43F7-8BB9-50D42EA37067}" srcOrd="1" destOrd="0" presId="urn:microsoft.com/office/officeart/2005/8/layout/hProcess11"/>
    <dgm:cxn modelId="{679BF77E-7A48-4428-BB1E-857BBA095034}" type="presParOf" srcId="{4ECE836D-9D9A-4F27-B22E-24AB5360E350}" destId="{74C80E98-01C2-4150-AEBB-A4DF63F599D1}" srcOrd="2" destOrd="0" presId="urn:microsoft.com/office/officeart/2005/8/layout/hProcess11"/>
    <dgm:cxn modelId="{9CBB7F96-3E66-4A01-AF0D-92BDA182E14E}" type="presParOf" srcId="{74C80E98-01C2-4150-AEBB-A4DF63F599D1}" destId="{FDBA124A-5DDE-48BD-8543-F05190A9A66E}" srcOrd="0" destOrd="0" presId="urn:microsoft.com/office/officeart/2005/8/layout/hProcess11"/>
    <dgm:cxn modelId="{D2CB75EC-0CBF-4A61-9F25-B952BF1777BA}" type="presParOf" srcId="{74C80E98-01C2-4150-AEBB-A4DF63F599D1}" destId="{BA20FFF3-B845-46B4-AEBE-28081683826F}" srcOrd="1" destOrd="0" presId="urn:microsoft.com/office/officeart/2005/8/layout/hProcess11"/>
    <dgm:cxn modelId="{F1C266A0-D516-44A2-BB87-B13E46E87D26}" type="presParOf" srcId="{74C80E98-01C2-4150-AEBB-A4DF63F599D1}" destId="{6FE51F37-DB01-48CE-BDF2-1364574DE64E}" srcOrd="2" destOrd="0" presId="urn:microsoft.com/office/officeart/2005/8/layout/hProcess11"/>
    <dgm:cxn modelId="{B30BCF83-DC7C-4239-B36B-F7EA794B50CD}" type="presParOf" srcId="{4ECE836D-9D9A-4F27-B22E-24AB5360E350}" destId="{B4347666-EDF8-4858-8E3B-ECFD379BEC34}" srcOrd="3" destOrd="0" presId="urn:microsoft.com/office/officeart/2005/8/layout/hProcess11"/>
    <dgm:cxn modelId="{4AE887F7-0EAD-4F3E-AFBB-2387FEFFCA92}" type="presParOf" srcId="{4ECE836D-9D9A-4F27-B22E-24AB5360E350}" destId="{42661971-4FDC-4AEA-8CC8-724F26B0A67C}" srcOrd="4" destOrd="0" presId="urn:microsoft.com/office/officeart/2005/8/layout/hProcess11"/>
    <dgm:cxn modelId="{F12C0BC9-3985-4D09-B753-278813D47008}" type="presParOf" srcId="{42661971-4FDC-4AEA-8CC8-724F26B0A67C}" destId="{915E9351-6379-4BAA-9879-97B94402614B}" srcOrd="0" destOrd="0" presId="urn:microsoft.com/office/officeart/2005/8/layout/hProcess11"/>
    <dgm:cxn modelId="{8D078D06-1FD9-4000-9A04-FD209C8829A8}" type="presParOf" srcId="{42661971-4FDC-4AEA-8CC8-724F26B0A67C}" destId="{8DE21063-55BC-430E-BDD7-4C53F77AB9E4}" srcOrd="1" destOrd="0" presId="urn:microsoft.com/office/officeart/2005/8/layout/hProcess11"/>
    <dgm:cxn modelId="{8B506736-3E8B-4163-A4BC-F3900BE78966}" type="presParOf" srcId="{42661971-4FDC-4AEA-8CC8-724F26B0A67C}" destId="{7E59D21B-728F-4491-915F-C9A15E1DBCFE}" srcOrd="2" destOrd="0" presId="urn:microsoft.com/office/officeart/2005/8/layout/hProcess11"/>
    <dgm:cxn modelId="{5DD955D6-D0B1-4021-9652-C5EB6B4FC4E2}" type="presParOf" srcId="{4ECE836D-9D9A-4F27-B22E-24AB5360E350}" destId="{042E1CFF-20AA-406C-AE56-84915E6417B1}" srcOrd="5" destOrd="0" presId="urn:microsoft.com/office/officeart/2005/8/layout/hProcess11"/>
    <dgm:cxn modelId="{50762AB8-43BA-4860-82D4-19D875988CEB}" type="presParOf" srcId="{4ECE836D-9D9A-4F27-B22E-24AB5360E350}" destId="{2C818E31-DB07-4C0F-99BA-8A163126A62D}" srcOrd="6" destOrd="0" presId="urn:microsoft.com/office/officeart/2005/8/layout/hProcess11"/>
    <dgm:cxn modelId="{F5A5F48A-9C87-4C73-B114-7982196F5A2E}" type="presParOf" srcId="{2C818E31-DB07-4C0F-99BA-8A163126A62D}" destId="{35E33481-BCF7-4A7D-BE15-E9AC5216D2F5}" srcOrd="0" destOrd="0" presId="urn:microsoft.com/office/officeart/2005/8/layout/hProcess11"/>
    <dgm:cxn modelId="{4200D2F1-6BC6-4F4F-B01A-CB0505CEC52D}" type="presParOf" srcId="{2C818E31-DB07-4C0F-99BA-8A163126A62D}" destId="{1D5F350C-5E77-4AF1-8347-9C73F8058B01}" srcOrd="1" destOrd="0" presId="urn:microsoft.com/office/officeart/2005/8/layout/hProcess11"/>
    <dgm:cxn modelId="{6E9C2EA3-BBBB-4144-8E61-FFC6C12BD50B}" type="presParOf" srcId="{2C818E31-DB07-4C0F-99BA-8A163126A62D}" destId="{D091DD51-3129-4F33-A9AF-D2B11992697B}"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916F4DDD-E1D0-40F9-BE63-90279CDCA7AE}" type="datetimeFigureOut">
              <a:rPr lang="zh-CN" altLang="en-US"/>
              <a:pPr>
                <a:defRPr/>
              </a:pPr>
              <a:t>2015/11/9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0007B3D6-AD61-4C25-B95C-601039317BC7}" type="slidenum">
              <a:rPr lang="zh-CN" altLang="en-US"/>
              <a:pPr>
                <a:defRPr/>
              </a:pPr>
              <a:t>‹#›</a:t>
            </a:fld>
            <a:endParaRPr lang="zh-CN" altLang="en-US"/>
          </a:p>
        </p:txBody>
      </p:sp>
    </p:spTree>
    <p:extLst>
      <p:ext uri="{BB962C8B-B14F-4D97-AF65-F5344CB8AC3E}">
        <p14:creationId xmlns:p14="http://schemas.microsoft.com/office/powerpoint/2010/main" val="356565975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5E0EC2F-B326-42E7-9C1F-C672D8CD9D51}" type="slidenum">
              <a:rPr lang="zh-CN" altLang="en-US">
                <a:solidFill>
                  <a:srgbClr val="000000"/>
                </a:solidFill>
              </a:rPr>
              <a:pPr fontAlgn="base">
                <a:spcBef>
                  <a:spcPct val="0"/>
                </a:spcBef>
                <a:spcAft>
                  <a:spcPct val="0"/>
                </a:spcAft>
              </a:pPr>
              <a:t>39</a:t>
            </a:fld>
            <a:endParaRPr lang="en-US" altLang="zh-CN">
              <a:solidFill>
                <a:srgbClr val="000000"/>
              </a:solidFill>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Tree>
    <p:extLst>
      <p:ext uri="{BB962C8B-B14F-4D97-AF65-F5344CB8AC3E}">
        <p14:creationId xmlns:p14="http://schemas.microsoft.com/office/powerpoint/2010/main" val="372504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05B64556-71B9-48F5-8DFC-79BC2866B8D3}"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4" name="图片 3" descr="hhl.jpg"/>
          <p:cNvPicPr>
            <a:picLocks noChangeAspect="1"/>
          </p:cNvPicPr>
          <p:nvPr userDrawn="1"/>
        </p:nvPicPr>
        <p:blipFill>
          <a:blip r:embed="rId2" cstate="screen"/>
          <a:stretch>
            <a:fillRect/>
          </a:stretch>
        </p:blipFill>
        <p:spPr>
          <a:xfrm>
            <a:off x="6732240" y="-99392"/>
            <a:ext cx="2484276" cy="1044116"/>
          </a:xfrm>
          <a:prstGeom prst="rect">
            <a:avLst/>
          </a:prstGeom>
          <a:ln>
            <a:noFill/>
          </a:ln>
          <a:effectLst>
            <a:softEdge rad="112500"/>
          </a:effec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EF70CAD3-E487-4E13-B26B-214481A158A3}"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pic>
        <p:nvPicPr>
          <p:cNvPr id="4" name="图片 3" descr="hhl.jpg"/>
          <p:cNvPicPr>
            <a:picLocks noChangeAspect="1"/>
          </p:cNvPicPr>
          <p:nvPr userDrawn="1"/>
        </p:nvPicPr>
        <p:blipFill>
          <a:blip r:embed="rId2" cstate="screen"/>
          <a:stretch>
            <a:fillRect/>
          </a:stretch>
        </p:blipFill>
        <p:spPr>
          <a:xfrm>
            <a:off x="6732240" y="-99392"/>
            <a:ext cx="2484276" cy="1044116"/>
          </a:xfrm>
          <a:prstGeom prst="rect">
            <a:avLst/>
          </a:prstGeom>
          <a:ln>
            <a:noFill/>
          </a:ln>
          <a:effectLst>
            <a:softEdge rad="112500"/>
          </a:effectLst>
        </p:spPr>
      </p:pic>
      <p:sp>
        <p:nvSpPr>
          <p:cNvPr id="2" name="竖排标题 1"/>
          <p:cNvSpPr>
            <a:spLocks noGrp="1"/>
          </p:cNvSpPr>
          <p:nvPr>
            <p:ph type="title" orient="vert"/>
          </p:nvPr>
        </p:nvSpPr>
        <p:spPr>
          <a:xfrm>
            <a:off x="6515100" y="1600200"/>
            <a:ext cx="217170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600200"/>
            <a:ext cx="6362700" cy="4525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01239A5E-8BD5-4D87-8D6D-263B39155236}"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260648"/>
            <a:ext cx="7772400" cy="1470025"/>
          </a:xfrm>
          <a:prstGeom prst="rect">
            <a:avLst/>
          </a:prstGeom>
        </p:spPr>
        <p:txBody>
          <a:bodyPr>
            <a:noAutofit/>
            <a:scene3d>
              <a:camera prst="orthographicFront"/>
              <a:lightRig rig="threePt" dir="t"/>
            </a:scene3d>
            <a:sp3d extrusionH="57150">
              <a:bevelT w="69850" h="69850" prst="divot"/>
            </a:sp3d>
          </a:bodyPr>
          <a:lstStyle>
            <a:lvl1pPr>
              <a:defRPr sz="9600">
                <a:solidFill>
                  <a:srgbClr val="FFC000"/>
                </a:solidFill>
                <a:effectLst>
                  <a:glow rad="63500">
                    <a:schemeClr val="accent1">
                      <a:satMod val="175000"/>
                      <a:alpha val="40000"/>
                    </a:schemeClr>
                  </a:glow>
                </a:effectLst>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403648" y="1988840"/>
            <a:ext cx="6400800" cy="1752600"/>
          </a:xfrm>
          <a:prstGeom prst="rect">
            <a:avLst/>
          </a:prstGeom>
        </p:spPr>
        <p:txBody>
          <a:bodyPr>
            <a:noAutofit/>
            <a:scene3d>
              <a:camera prst="orthographicFront"/>
              <a:lightRig rig="threePt" dir="t"/>
            </a:scene3d>
            <a:sp3d extrusionH="57150">
              <a:bevelT w="38100" h="38100"/>
            </a:sp3d>
          </a:bodyPr>
          <a:lstStyle>
            <a:lvl1pPr marL="0" indent="0" algn="ctr">
              <a:buNone/>
              <a:defRPr sz="5400">
                <a:solidFill>
                  <a:srgbClr val="FFC000"/>
                </a:solidFill>
                <a:effectLst>
                  <a:glow rad="139700">
                    <a:schemeClr val="accent1">
                      <a:satMod val="175000"/>
                      <a:alpha val="40000"/>
                    </a:schemeClr>
                  </a:glow>
                </a:effectLst>
                <a:latin typeface="华文行楷" pitchFamily="2" charset="-122"/>
                <a:ea typeface="华文行楷"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570F4718-A710-4781-AC62-612E932FE32D}" type="datetimeFigureOut">
              <a:rPr lang="zh-CN" altLang="en-US"/>
              <a:pPr>
                <a:defRPr/>
              </a:pPr>
              <a:t>2015/11/9</a:t>
            </a:fld>
            <a:endParaRPr lang="zh-CN" altLang="en-US"/>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F20FB86D-58DA-4537-B709-64EDD8110C1B}" type="slidenum">
              <a:rPr lang="zh-CN" altLang="en-US"/>
              <a:pPr>
                <a:defRPr/>
              </a:pPr>
              <a:t>‹#›</a:t>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2060848"/>
            <a:ext cx="8229600" cy="406531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3F2E11D6-7E7E-4F52-8BDB-A0BAA1BAAB80}" type="datetimeFigureOut">
              <a:rPr lang="zh-CN" altLang="en-US"/>
              <a:pPr>
                <a:defRPr/>
              </a:pPr>
              <a:t>2015/11/9</a:t>
            </a:fld>
            <a:endParaRPr lang="zh-CN" altLang="en-US"/>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993CE66A-3239-4FF3-9263-8A0898E3934A}" type="slidenum">
              <a:rPr lang="zh-CN" altLang="en-US"/>
              <a:pPr>
                <a:defRPr/>
              </a:pPr>
              <a:t>‹#›</a:t>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5291138" y="188913"/>
            <a:ext cx="3852862" cy="65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prstClr val="white"/>
              </a:solidFill>
            </a:endParaRPr>
          </a:p>
        </p:txBody>
      </p:sp>
      <p:sp>
        <p:nvSpPr>
          <p:cNvPr id="3"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81517396-52A4-4F93-9E19-3E584B0AABD0}" type="datetimeFigureOut">
              <a:rPr lang="zh-CN" altLang="en-US"/>
              <a:pPr>
                <a:defRPr/>
              </a:pPr>
              <a:t>2015/11/9</a:t>
            </a:fld>
            <a:endParaRPr lang="zh-CN" altLang="en-US"/>
          </a:p>
        </p:txBody>
      </p:sp>
      <p:sp>
        <p:nvSpPr>
          <p:cNvPr id="4"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7032183A-58FB-4818-B462-6958D3DCA640}" type="slidenum">
              <a:rPr lang="zh-CN" altLang="en-US"/>
              <a:pPr>
                <a:defRPr/>
              </a:pPr>
              <a:t>‹#›</a:t>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2AB3B6C2-80E7-4BF9-A8E0-9A1B756B743B}" type="datetimeFigureOut">
              <a:rPr lang="zh-CN" altLang="en-US"/>
              <a:pPr>
                <a:defRPr/>
              </a:pPr>
              <a:t>2015/11/9</a:t>
            </a:fld>
            <a:endParaRPr lang="zh-CN" altLang="en-US"/>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464A0F1A-ECAA-4D96-8C11-A1835670C3CD}" type="slidenum">
              <a:rPr lang="zh-CN" altLang="en-US"/>
              <a:pPr>
                <a:defRPr/>
              </a:pPr>
              <a:t>‹#›</a:t>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988840"/>
            <a:ext cx="4040188"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780927"/>
            <a:ext cx="4040188"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988840"/>
            <a:ext cx="4041775"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4645025" y="2780927"/>
            <a:ext cx="4041775"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538536D1-7845-4E01-B985-55A2F9082BFA}" type="datetimeFigureOut">
              <a:rPr lang="zh-CN" altLang="en-US"/>
              <a:pPr>
                <a:defRPr/>
              </a:pPr>
              <a:t>2015/11/9</a:t>
            </a:fld>
            <a:endParaRPr lang="zh-CN" altLang="en-US"/>
          </a:p>
        </p:txBody>
      </p:sp>
      <p:sp>
        <p:nvSpPr>
          <p:cNvPr id="8" name="页脚占位符 7"/>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F703B26E-07E7-423B-AE7E-58BCFB7BA4D8}" type="slidenum">
              <a:rPr lang="zh-CN" altLang="en-US"/>
              <a:pPr>
                <a:defRPr/>
              </a:pPr>
              <a:t>‹#›</a:t>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980728"/>
            <a:ext cx="3008313" cy="1080120"/>
          </a:xfrm>
          <a:prstGeom prst="rect">
            <a:avLst/>
          </a:prstGeom>
        </p:spPr>
        <p:txBody>
          <a:bodyPr anchor="b">
            <a:normAutofit/>
            <a:scene3d>
              <a:camera prst="orthographicFront"/>
              <a:lightRig rig="threePt" dir="t"/>
            </a:scene3d>
            <a:sp3d extrusionH="57150">
              <a:bevelT w="38100" h="38100"/>
            </a:sp3d>
          </a:bodyPr>
          <a:lstStyle>
            <a:lvl1pPr algn="l">
              <a:defRPr sz="3200" b="1">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5050" y="980728"/>
            <a:ext cx="5111750" cy="5145435"/>
          </a:xfrm>
          <a:prstGeom prst="rect">
            <a:avLst/>
          </a:prstGeo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60848"/>
            <a:ext cx="3008313" cy="4065315"/>
          </a:xfrm>
          <a:prstGeom prst="rect">
            <a:avLst/>
          </a:prstGeo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1636B1F8-1B7E-4547-931D-168808BB1221}" type="datetimeFigureOut">
              <a:rPr lang="zh-CN" altLang="en-US"/>
              <a:pPr>
                <a:defRPr/>
              </a:pPr>
              <a:t>2015/11/9</a:t>
            </a:fld>
            <a:endParaRPr lang="zh-CN" altLang="en-US"/>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A5DA0CBC-04F7-476B-B344-D54208C49F98}" type="slidenum">
              <a:rPr lang="zh-CN" altLang="en-US"/>
              <a:pPr>
                <a:defRPr/>
              </a:pPr>
              <a:t>‹#›</a:t>
            </a:fld>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4B5B21F1-1B63-4177-8071-78AA796CE224}" type="datetimeFigureOut">
              <a:rPr lang="zh-CN" altLang="en-US"/>
              <a:pPr>
                <a:defRPr/>
              </a:pPr>
              <a:t>2015/11/9</a:t>
            </a:fld>
            <a:endParaRPr lang="zh-CN" altLang="en-US"/>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8270BB0F-1F44-406B-BFA9-1F24ADF27A6A}" type="slidenum">
              <a:rPr lang="zh-CN" altLang="en-US"/>
              <a:pPr>
                <a:defRPr/>
              </a:pPr>
              <a:t>‹#›</a:t>
            </a:fld>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57200" y="1916832"/>
            <a:ext cx="8229600" cy="420933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7516134A-3582-4239-B611-514C80178C56}" type="datetimeFigureOut">
              <a:rPr lang="zh-CN" altLang="en-US"/>
              <a:pPr>
                <a:defRPr/>
              </a:pPr>
              <a:t>2015/11/9</a:t>
            </a:fld>
            <a:endParaRPr lang="zh-CN" altLang="en-US"/>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5A53EA11-CB3E-4021-AA1E-1F52BCA6D3C1}" type="slidenum">
              <a:rPr lang="zh-CN" altLang="en-US"/>
              <a:pPr>
                <a:defRPr/>
              </a:pPr>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xfrm>
            <a:off x="7488238" y="6489700"/>
            <a:ext cx="1233487" cy="368300"/>
          </a:xfrm>
        </p:spPr>
        <p:txBody>
          <a:bodyPr/>
          <a:lstStyle>
            <a:lvl1pPr fontAlgn="auto">
              <a:spcBef>
                <a:spcPts val="0"/>
              </a:spcBef>
              <a:spcAft>
                <a:spcPts val="0"/>
              </a:spcAft>
              <a:defRPr/>
            </a:lvl1pPr>
          </a:lstStyle>
          <a:p>
            <a:pPr>
              <a:defRPr/>
            </a:pPr>
            <a:fld id="{C8DC92EA-69A9-4BA5-BCA6-641FBB354108}"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6712"/>
            <a:ext cx="2057400" cy="5289451"/>
          </a:xfrm>
          <a:prstGeom prst="rect">
            <a:avLst/>
          </a:prstGeom>
        </p:spPr>
        <p:txBody>
          <a:bodyPr vert="eaVert" lIns="91440" tIns="45720" rIns="91440" bIns="45720" rtlCol="0" anchor="ctr">
            <a:normAutofit/>
            <a:scene3d>
              <a:camera prst="orthographicFront"/>
              <a:lightRig rig="threePt" dir="t"/>
            </a:scene3d>
            <a:sp3d extrusionH="57150">
              <a:bevelT w="38100" h="38100"/>
            </a:sp3d>
          </a:bodyPr>
          <a:lstStyle>
            <a:lvl1pPr>
              <a:defRPr lang="zh-CN" altLang="en-US" dirty="0">
                <a:solidFill>
                  <a:srgbClr val="FFC000"/>
                </a:solidFill>
                <a:latin typeface="华文行楷" pitchFamily="2" charset="-122"/>
                <a:ea typeface="华文行楷" pitchFamily="2" charset="-122"/>
              </a:defRPr>
            </a:lvl1pPr>
          </a:lstStyle>
          <a:p>
            <a:pPr lvl="0"/>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836712"/>
            <a:ext cx="6019800" cy="528945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47B417DD-0D5A-49D5-92C6-133518CC8BB2}" type="datetimeFigureOut">
              <a:rPr lang="zh-CN" altLang="en-US"/>
              <a:pPr>
                <a:defRPr/>
              </a:pPr>
              <a:t>2015/11/9</a:t>
            </a:fld>
            <a:endParaRPr lang="zh-CN" altLang="en-US"/>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D3E79532-9C08-4477-9D4F-3C7EFEF2774C}" type="slidenum">
              <a:rPr lang="zh-CN" altLang="en-US"/>
              <a:pPr>
                <a:defRPr/>
              </a:pPr>
              <a:t>‹#›</a:t>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17197969-0F02-4C82-A350-3A7161E38A1C}" type="datetimeFigureOut">
              <a:rPr lang="zh-CN" altLang="en-US"/>
              <a:pPr>
                <a:defRPr/>
              </a:pPr>
              <a:t>2015/11/9</a:t>
            </a:fld>
            <a:endParaRPr lang="zh-CN" altLang="en-US"/>
          </a:p>
        </p:txBody>
      </p:sp>
      <p:sp>
        <p:nvSpPr>
          <p:cNvPr id="3"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396F5218-0768-476E-9491-8D7638C909FF}" type="slidenum">
              <a:rPr lang="zh-CN" altLang="en-US"/>
              <a:pPr>
                <a:defRPr/>
              </a:pPr>
              <a:t>‹#›</a:t>
            </a:fld>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userDrawn="1"/>
        </p:nvSpPr>
        <p:spPr bwMode="blackWhite">
          <a:xfrm>
            <a:off x="6175375" y="3846513"/>
            <a:ext cx="2968625" cy="236537"/>
          </a:xfrm>
          <a:prstGeom prst="rect">
            <a:avLst/>
          </a:prstGeom>
          <a:solidFill>
            <a:schemeClr val="bg1"/>
          </a:solidFill>
          <a:ln w="12700">
            <a:solidFill>
              <a:schemeClr val="bg1"/>
            </a:solidFill>
            <a:miter lim="800000"/>
            <a:headEnd/>
            <a:tailEnd/>
          </a:ln>
          <a:effectLst/>
        </p:spPr>
        <p:txBody>
          <a:bodyPr wrap="none" anchor="ctr"/>
          <a:lstStyle/>
          <a:p>
            <a:pPr algn="ctr" eaLnBrk="0" hangingPunct="0">
              <a:defRPr/>
            </a:pPr>
            <a:r>
              <a:rPr lang="en-GB" altLang="en-US" sz="1200" b="1">
                <a:solidFill>
                  <a:srgbClr val="000000"/>
                </a:solidFill>
                <a:latin typeface="+mn-lt"/>
                <a:ea typeface="+mn-ea"/>
              </a:rPr>
              <a:t>WWW . </a:t>
            </a:r>
            <a:r>
              <a:rPr lang="en-US" altLang="zh-CN" sz="1200" b="1">
                <a:solidFill>
                  <a:srgbClr val="000000"/>
                </a:solidFill>
                <a:latin typeface="+mn-lt"/>
                <a:ea typeface="+mn-ea"/>
              </a:rPr>
              <a:t>SDJTU</a:t>
            </a:r>
            <a:r>
              <a:rPr lang="en-GB" altLang="en-US" sz="1200" b="1">
                <a:solidFill>
                  <a:srgbClr val="000000"/>
                </a:solidFill>
                <a:latin typeface="+mn-lt"/>
                <a:ea typeface="+mn-ea"/>
              </a:rPr>
              <a:t> . </a:t>
            </a:r>
            <a:r>
              <a:rPr lang="en-GB" altLang="zh-CN" sz="1200" b="1">
                <a:solidFill>
                  <a:srgbClr val="000000"/>
                </a:solidFill>
                <a:latin typeface="+mn-lt"/>
                <a:ea typeface="+mn-ea"/>
              </a:rPr>
              <a:t>EDU.CN</a:t>
            </a:r>
            <a:endParaRPr lang="en-GB" altLang="en-US" sz="1200" b="1">
              <a:solidFill>
                <a:srgbClr val="000000"/>
              </a:solidFill>
              <a:latin typeface="+mn-lt"/>
              <a:ea typeface="+mn-ea"/>
            </a:endParaRPr>
          </a:p>
        </p:txBody>
      </p:sp>
      <p:sp>
        <p:nvSpPr>
          <p:cNvPr id="5" name="Line 5"/>
          <p:cNvSpPr>
            <a:spLocks noChangeShapeType="1"/>
          </p:cNvSpPr>
          <p:nvPr userDrawn="1"/>
        </p:nvSpPr>
        <p:spPr bwMode="blackWhite">
          <a:xfrm>
            <a:off x="614363" y="3843338"/>
            <a:ext cx="8529637" cy="0"/>
          </a:xfrm>
          <a:prstGeom prst="line">
            <a:avLst/>
          </a:prstGeom>
          <a:noFill/>
          <a:ln w="12700">
            <a:solidFill>
              <a:schemeClr val="bg1"/>
            </a:solidFill>
            <a:round/>
            <a:headEnd/>
            <a:tailEnd/>
          </a:ln>
          <a:effectLst/>
        </p:spPr>
        <p:txBody>
          <a:bodyPr/>
          <a:lstStyle/>
          <a:p>
            <a:pPr>
              <a:defRPr/>
            </a:pPr>
            <a:endParaRPr kumimoji="1" lang="zh-CN" altLang="en-US" sz="2400">
              <a:solidFill>
                <a:srgbClr val="000000"/>
              </a:solidFill>
              <a:latin typeface="Times New Roman" pitchFamily="18" charset="0"/>
              <a:ea typeface="+mn-ea"/>
            </a:endParaRPr>
          </a:p>
        </p:txBody>
      </p:sp>
      <p:pic>
        <p:nvPicPr>
          <p:cNvPr id="6" name="Picture 6" descr=" "/>
          <p:cNvPicPr>
            <a:picLocks noChangeAspect="1" noChangeArrowheads="1"/>
          </p:cNvPicPr>
          <p:nvPr userDrawn="1"/>
        </p:nvPicPr>
        <p:blipFill>
          <a:blip r:embed="rId3" cstate="print"/>
          <a:srcRect/>
          <a:stretch>
            <a:fillRect/>
          </a:stretch>
        </p:blipFill>
        <p:spPr bwMode="auto">
          <a:xfrm>
            <a:off x="6172200" y="2743200"/>
            <a:ext cx="1295400" cy="1062038"/>
          </a:xfrm>
          <a:prstGeom prst="rect">
            <a:avLst/>
          </a:prstGeom>
          <a:noFill/>
          <a:ln w="9525">
            <a:noFill/>
            <a:miter lim="800000"/>
            <a:headEnd/>
            <a:tailEnd/>
          </a:ln>
        </p:spPr>
      </p:pic>
      <p:pic>
        <p:nvPicPr>
          <p:cNvPr id="7" name="Picture 7" descr=" "/>
          <p:cNvPicPr>
            <a:picLocks noChangeAspect="1" noChangeArrowheads="1"/>
          </p:cNvPicPr>
          <p:nvPr userDrawn="1"/>
        </p:nvPicPr>
        <p:blipFill>
          <a:blip r:embed="rId4" cstate="print"/>
          <a:srcRect/>
          <a:stretch>
            <a:fillRect/>
          </a:stretch>
        </p:blipFill>
        <p:spPr bwMode="auto">
          <a:xfrm>
            <a:off x="7467600" y="2743200"/>
            <a:ext cx="1676400" cy="1063625"/>
          </a:xfrm>
          <a:prstGeom prst="rect">
            <a:avLst/>
          </a:prstGeom>
          <a:noFill/>
          <a:ln w="9525">
            <a:noFill/>
            <a:miter lim="800000"/>
            <a:headEnd/>
            <a:tailEnd/>
          </a:ln>
        </p:spPr>
      </p:pic>
      <p:sp>
        <p:nvSpPr>
          <p:cNvPr id="477187" name="Rectangle 3"/>
          <p:cNvSpPr>
            <a:spLocks noGrp="1" noChangeArrowheads="1"/>
          </p:cNvSpPr>
          <p:nvPr>
            <p:ph type="ctrTitle"/>
          </p:nvPr>
        </p:nvSpPr>
        <p:spPr bwMode="black">
          <a:xfrm>
            <a:off x="609600" y="2566988"/>
            <a:ext cx="3884613" cy="1244600"/>
          </a:xfrm>
        </p:spPr>
        <p:txBody>
          <a:bodyPr/>
          <a:lstStyle>
            <a:lvl1pPr>
              <a:defRPr sz="2400">
                <a:solidFill>
                  <a:srgbClr val="FFFFFF"/>
                </a:solidFill>
              </a:defRPr>
            </a:lvl1pPr>
          </a:lstStyle>
          <a:p>
            <a:r>
              <a:rPr lang="en-US" altLang="en-US"/>
              <a:t>Click to edit Master title style</a:t>
            </a:r>
          </a:p>
        </p:txBody>
      </p:sp>
      <p:sp>
        <p:nvSpPr>
          <p:cNvPr id="477188" name="Rectangle 4"/>
          <p:cNvSpPr>
            <a:spLocks noGrp="1" noChangeArrowheads="1"/>
          </p:cNvSpPr>
          <p:nvPr>
            <p:ph type="subTitle" idx="1"/>
          </p:nvPr>
        </p:nvSpPr>
        <p:spPr bwMode="black">
          <a:xfrm>
            <a:off x="609600" y="3886200"/>
            <a:ext cx="3884613" cy="1752600"/>
          </a:xfrm>
          <a:ln w="12700"/>
        </p:spPr>
        <p:txBody>
          <a:bodyPr/>
          <a:lstStyle>
            <a:lvl1pPr marL="0" indent="0">
              <a:buFont typeface="Wingdings" pitchFamily="2" charset="2"/>
              <a:buNone/>
              <a:defRPr sz="2000" b="1">
                <a:solidFill>
                  <a:schemeClr val="folHlink"/>
                </a:solidFill>
              </a:defRPr>
            </a:lvl1pPr>
          </a:lstStyle>
          <a:p>
            <a:r>
              <a:rPr lang="en-US" altLang="en-US"/>
              <a:t>Click to edit Master subtitle style</a:t>
            </a:r>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43000" y="1828800"/>
            <a:ext cx="3771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67300" y="1828800"/>
            <a:ext cx="3771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AF099D01-99E1-4F05-825A-61A012C809AB}" type="slidenum">
              <a:rPr lang="en-US" altLang="zh-CN"/>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5150" y="685800"/>
            <a:ext cx="192405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43000" y="685800"/>
            <a:ext cx="561975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5588" y="685800"/>
            <a:ext cx="7234237" cy="6858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143000" y="1828800"/>
            <a:ext cx="7696200" cy="4343400"/>
          </a:xfrm>
        </p:spPr>
        <p:txBody>
          <a:bodyPr/>
          <a:lstStyle/>
          <a:p>
            <a:pPr lvl="0"/>
            <a:endParaRPr lang="zh-CN" altLang="en-US" noProof="0"/>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260648"/>
            <a:ext cx="7772400" cy="1470025"/>
          </a:xfrm>
          <a:prstGeom prst="rect">
            <a:avLst/>
          </a:prstGeom>
        </p:spPr>
        <p:txBody>
          <a:bodyPr>
            <a:noAutofit/>
            <a:scene3d>
              <a:camera prst="orthographicFront"/>
              <a:lightRig rig="threePt" dir="t"/>
            </a:scene3d>
            <a:sp3d extrusionH="57150">
              <a:bevelT w="69850" h="69850" prst="divot"/>
            </a:sp3d>
          </a:bodyPr>
          <a:lstStyle>
            <a:lvl1pPr>
              <a:defRPr sz="9600">
                <a:solidFill>
                  <a:srgbClr val="FFC000"/>
                </a:solidFill>
                <a:effectLst>
                  <a:glow rad="63500">
                    <a:schemeClr val="accent1">
                      <a:satMod val="175000"/>
                      <a:alpha val="40000"/>
                    </a:schemeClr>
                  </a:glow>
                </a:effectLst>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403648" y="1988840"/>
            <a:ext cx="6400800" cy="1752600"/>
          </a:xfrm>
          <a:prstGeom prst="rect">
            <a:avLst/>
          </a:prstGeom>
        </p:spPr>
        <p:txBody>
          <a:bodyPr>
            <a:noAutofit/>
            <a:scene3d>
              <a:camera prst="orthographicFront"/>
              <a:lightRig rig="threePt" dir="t"/>
            </a:scene3d>
            <a:sp3d extrusionH="57150">
              <a:bevelT w="38100" h="38100"/>
            </a:sp3d>
          </a:bodyPr>
          <a:lstStyle>
            <a:lvl1pPr marL="0" indent="0" algn="ctr">
              <a:buNone/>
              <a:defRPr sz="5400">
                <a:solidFill>
                  <a:srgbClr val="FFC000"/>
                </a:solidFill>
                <a:effectLst>
                  <a:glow rad="139700">
                    <a:schemeClr val="accent1">
                      <a:satMod val="175000"/>
                      <a:alpha val="40000"/>
                    </a:schemeClr>
                  </a:glow>
                </a:effectLst>
                <a:latin typeface="华文行楷" pitchFamily="2" charset="-122"/>
                <a:ea typeface="华文行楷"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523D0F51-7F56-497E-8A10-F067159BA949}" type="datetimeFigureOut">
              <a:rPr lang="zh-CN" altLang="en-US">
                <a:solidFill>
                  <a:prstClr val="black"/>
                </a:solidFill>
              </a:rPr>
              <a:pPr>
                <a:defRPr/>
              </a:pPr>
              <a:t>2015/11/9</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B28E409-C870-4981-AC9F-6D6F6F330661}"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129762528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2060848"/>
            <a:ext cx="8229600" cy="406531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82F0937C-0D25-47ED-963A-F08E66C12086}" type="datetimeFigureOut">
              <a:rPr lang="zh-CN" altLang="en-US">
                <a:solidFill>
                  <a:prstClr val="black"/>
                </a:solidFill>
              </a:rPr>
              <a:pPr>
                <a:defRPr/>
              </a:pPr>
              <a:t>2015/11/9</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94A5A183-CBAB-4C9A-942E-786FF2CECCC0}"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185515028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CA935A3-BE1A-471A-B194-3280D1FDFCEA}" type="datetimeFigureOut">
              <a:rPr lang="zh-CN" altLang="en-US">
                <a:solidFill>
                  <a:prstClr val="black"/>
                </a:solidFill>
              </a:rPr>
              <a:pPr>
                <a:defRPr/>
              </a:pPr>
              <a:t>2015/11/9</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E648293D-635E-4617-9E72-CCC9BF76B9AB}" type="slidenum">
              <a:rPr lang="zh-CN" altLang="en-US">
                <a:solidFill>
                  <a:prstClr val="black"/>
                </a:solidFill>
              </a:rPr>
              <a:pPr>
                <a:defRPr/>
              </a:pPr>
              <a:t>‹#›</a:t>
            </a:fld>
            <a:endParaRPr lang="zh-CN" altLang="en-US">
              <a:solidFill>
                <a:prstClr val="black"/>
              </a:solidFill>
            </a:endParaRPr>
          </a:p>
        </p:txBody>
      </p:sp>
      <p:sp>
        <p:nvSpPr>
          <p:cNvPr id="8" name="矩形 7"/>
          <p:cNvSpPr/>
          <p:nvPr userDrawn="1"/>
        </p:nvSpPr>
        <p:spPr>
          <a:xfrm>
            <a:off x="5291572" y="188640"/>
            <a:ext cx="3852428" cy="656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ndParaRPr>
          </a:p>
        </p:txBody>
      </p:sp>
    </p:spTree>
    <p:extLst>
      <p:ext uri="{BB962C8B-B14F-4D97-AF65-F5344CB8AC3E}">
        <p14:creationId xmlns:p14="http://schemas.microsoft.com/office/powerpoint/2010/main" val="263323660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988840"/>
            <a:ext cx="4038600" cy="4137323"/>
          </a:xfrm>
          <a:prstGeom prst="rect">
            <a:avLst/>
          </a:prstGeo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smtClean="0"/>
              <a:t>单击此处编辑母版标题样式</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F8FF3C3D-DB5D-4D09-91AC-D013478F98A6}" type="datetimeFigureOut">
              <a:rPr lang="zh-CN" altLang="en-US">
                <a:solidFill>
                  <a:prstClr val="black"/>
                </a:solidFill>
              </a:rPr>
              <a:pPr>
                <a:defRPr/>
              </a:pPr>
              <a:t>2015/11/9</a:t>
            </a:fld>
            <a:endParaRPr lang="zh-CN" altLang="en-US">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0D52744-D7AF-4D45-B4AC-287AB7DD2678}"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5129946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988840"/>
            <a:ext cx="4040188"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780927"/>
            <a:ext cx="4040188"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988840"/>
            <a:ext cx="4041775" cy="792087"/>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4645025" y="2780927"/>
            <a:ext cx="4041775" cy="3345235"/>
          </a:xfrm>
          <a:prstGeom prst="rect">
            <a:avLst/>
          </a:prstGeo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3F12CB9-6F65-43BF-AB47-518DCBEA14C9}" type="datetimeFigureOut">
              <a:rPr lang="zh-CN" altLang="en-US">
                <a:solidFill>
                  <a:prstClr val="black"/>
                </a:solidFill>
              </a:rPr>
              <a:pPr>
                <a:defRPr/>
              </a:pPr>
              <a:t>2015/11/9</a:t>
            </a:fld>
            <a:endParaRPr lang="zh-CN" altLang="en-US">
              <a:solidFill>
                <a:prstClr val="black"/>
              </a:solidFill>
            </a:endParaRPr>
          </a:p>
        </p:txBody>
      </p:sp>
      <p:sp>
        <p:nvSpPr>
          <p:cNvPr id="8" name="页脚占位符 7"/>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5BE1D14-A588-491B-9D71-B62F9650670A}"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148611913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980728"/>
            <a:ext cx="3008313" cy="1080120"/>
          </a:xfrm>
          <a:prstGeom prst="rect">
            <a:avLst/>
          </a:prstGeom>
        </p:spPr>
        <p:txBody>
          <a:bodyPr anchor="b">
            <a:normAutofit/>
            <a:scene3d>
              <a:camera prst="orthographicFront"/>
              <a:lightRig rig="threePt" dir="t"/>
            </a:scene3d>
            <a:sp3d extrusionH="57150">
              <a:bevelT w="38100" h="38100"/>
            </a:sp3d>
          </a:bodyPr>
          <a:lstStyle>
            <a:lvl1pPr algn="l">
              <a:defRPr sz="3200" b="1">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5050" y="980728"/>
            <a:ext cx="5111750" cy="5145435"/>
          </a:xfrm>
          <a:prstGeom prst="rect">
            <a:avLst/>
          </a:prstGeo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60848"/>
            <a:ext cx="3008313" cy="4065315"/>
          </a:xfrm>
          <a:prstGeom prst="rect">
            <a:avLst/>
          </a:prstGeo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99BEA52-9C70-4C56-AA4F-A532967B9423}" type="datetimeFigureOut">
              <a:rPr lang="zh-CN" altLang="en-US">
                <a:solidFill>
                  <a:prstClr val="black"/>
                </a:solidFill>
              </a:rPr>
              <a:pPr>
                <a:defRPr/>
              </a:pPr>
              <a:t>2015/11/9</a:t>
            </a:fld>
            <a:endParaRPr lang="zh-CN" altLang="en-US">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035C5A3F-0737-4510-9FE6-0F73AF0960AB}"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35341334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BFDA7A53-BFB7-498E-997B-411FC25B7D5A}" type="slidenum">
              <a:rPr lang="en-US" altLang="zh-CN"/>
              <a:pPr>
                <a:defRPr/>
              </a:pPr>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16C5D058-4923-4623-A2A4-EE39C1C2649B}" type="datetimeFigureOut">
              <a:rPr lang="zh-CN" altLang="en-US">
                <a:solidFill>
                  <a:prstClr val="black"/>
                </a:solidFill>
              </a:rPr>
              <a:pPr>
                <a:defRPr/>
              </a:pPr>
              <a:t>2015/11/9</a:t>
            </a:fld>
            <a:endParaRPr lang="zh-CN" altLang="en-US">
              <a:solidFill>
                <a:prstClr val="black"/>
              </a:solidFill>
            </a:endParaRPr>
          </a:p>
        </p:txBody>
      </p:sp>
      <p:sp>
        <p:nvSpPr>
          <p:cNvPr id="6" name="页脚占位符 5"/>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AC0BC11-7C53-4E06-AFC2-C69AAA0D75D0}"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375563589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57200" y="1916832"/>
            <a:ext cx="8229600" cy="420933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标题 1"/>
          <p:cNvSpPr>
            <a:spLocks noGrp="1"/>
          </p:cNvSpPr>
          <p:nvPr>
            <p:ph type="title"/>
          </p:nvPr>
        </p:nvSpPr>
        <p:spPr>
          <a:xfrm>
            <a:off x="467544" y="692696"/>
            <a:ext cx="8229600" cy="1143000"/>
          </a:xfrm>
          <a:prstGeom prst="rect">
            <a:avLst/>
          </a:prstGeom>
        </p:spPr>
        <p:txBody>
          <a:bodyPr>
            <a:scene3d>
              <a:camera prst="orthographicFront"/>
              <a:lightRig rig="threePt" dir="t"/>
            </a:scene3d>
            <a:sp3d extrusionH="57150">
              <a:bevelT w="38100" h="38100"/>
            </a:sp3d>
          </a:bodyPr>
          <a:lstStyle>
            <a:lvl1pPr>
              <a:defRPr>
                <a:solidFill>
                  <a:srgbClr val="FFC000"/>
                </a:solidFill>
                <a:latin typeface="华文行楷" pitchFamily="2" charset="-122"/>
                <a:ea typeface="华文行楷" pitchFamily="2"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D08C1EA-298F-439F-B94D-87D96B28FFC4}" type="datetimeFigureOut">
              <a:rPr lang="zh-CN" altLang="en-US">
                <a:solidFill>
                  <a:prstClr val="black"/>
                </a:solidFill>
              </a:rPr>
              <a:pPr>
                <a:defRPr/>
              </a:pPr>
              <a:t>2015/11/9</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DF8E66A7-C808-4752-BF55-409F92A181C2}"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123056278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6712"/>
            <a:ext cx="2057400" cy="5289451"/>
          </a:xfrm>
          <a:prstGeom prst="rect">
            <a:avLst/>
          </a:prstGeom>
        </p:spPr>
        <p:txBody>
          <a:bodyPr vert="eaVert" lIns="91440" tIns="45720" rIns="91440" bIns="45720" rtlCol="0" anchor="ctr">
            <a:normAutofit/>
            <a:scene3d>
              <a:camera prst="orthographicFront"/>
              <a:lightRig rig="threePt" dir="t"/>
            </a:scene3d>
            <a:sp3d extrusionH="57150">
              <a:bevelT w="38100" h="38100"/>
            </a:sp3d>
          </a:bodyPr>
          <a:lstStyle>
            <a:lvl1pPr>
              <a:defRPr lang="zh-CN" altLang="en-US" dirty="0">
                <a:solidFill>
                  <a:srgbClr val="FFC000"/>
                </a:solidFill>
                <a:latin typeface="华文行楷" pitchFamily="2" charset="-122"/>
                <a:ea typeface="华文行楷" pitchFamily="2" charset="-122"/>
              </a:defRPr>
            </a:lvl1pPr>
          </a:lstStyle>
          <a:p>
            <a:pPr lvl="0"/>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836712"/>
            <a:ext cx="6019800" cy="5289451"/>
          </a:xfrm>
          <a:prstGeom prst="rect">
            <a:avLst/>
          </a:prstGeo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B787062-EC5C-4A40-9542-B0DDEE7531FF}" type="datetimeFigureOut">
              <a:rPr lang="zh-CN" altLang="en-US">
                <a:solidFill>
                  <a:prstClr val="black"/>
                </a:solidFill>
              </a:rPr>
              <a:pPr>
                <a:defRPr/>
              </a:pPr>
              <a:t>2015/11/9</a:t>
            </a:fld>
            <a:endParaRPr lang="zh-CN" altLang="en-US">
              <a:solidFill>
                <a:prstClr val="black"/>
              </a:solidFill>
            </a:endParaRPr>
          </a:p>
        </p:txBody>
      </p:sp>
      <p:sp>
        <p:nvSpPr>
          <p:cNvPr id="5"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AD7CF485-8F06-410D-BC15-7AED197467AB}"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274902497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977D030-89B4-4119-BE4A-33DF9B7ECBD6}" type="datetimeFigureOut">
              <a:rPr lang="zh-CN" altLang="en-US">
                <a:solidFill>
                  <a:prstClr val="black"/>
                </a:solidFill>
              </a:rPr>
              <a:pPr>
                <a:defRPr/>
              </a:pPr>
              <a:t>2015/11/9</a:t>
            </a:fld>
            <a:endParaRPr lang="zh-CN" altLang="en-US">
              <a:solidFill>
                <a:prstClr val="black"/>
              </a:solidFill>
            </a:endParaRPr>
          </a:p>
        </p:txBody>
      </p:sp>
      <p:sp>
        <p:nvSpPr>
          <p:cNvPr id="3" name="页脚占位符 4"/>
          <p:cNvSpPr>
            <a:spLocks noGrp="1"/>
          </p:cNvSpPr>
          <p:nvPr>
            <p:ph type="ftr" sz="quarter" idx="11"/>
          </p:nvPr>
        </p:nvSpPr>
        <p:spPr>
          <a:xfrm>
            <a:off x="3132138" y="63817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4" name="灯片编号占位符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F7DBE07-4504-4B4A-A276-EE8439004F7B}"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326851083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0B9A4793-9487-4653-A9FC-0C4F41AEB143}"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D738F3C8-2662-42F2-9BA4-A53A80215C1A}"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2" name="图片 1" descr="u=1233653272,3107705024&amp;fm=23&amp;gp=0.jpg"/>
          <p:cNvPicPr>
            <a:picLocks noChangeAspect="1"/>
          </p:cNvPicPr>
          <p:nvPr userDrawn="1"/>
        </p:nvPicPr>
        <p:blipFill>
          <a:blip r:embed="rId2" cstate="screen"/>
          <a:srcRect/>
          <a:stretch>
            <a:fillRect/>
          </a:stretch>
        </p:blipFill>
        <p:spPr>
          <a:xfrm>
            <a:off x="6470676" y="0"/>
            <a:ext cx="2673324" cy="909603"/>
          </a:xfrm>
          <a:prstGeom prst="rect">
            <a:avLst/>
          </a:prstGeom>
          <a:ln>
            <a:noFill/>
          </a:ln>
          <a:effectLst>
            <a:softEdge rad="112500"/>
          </a:effectLst>
        </p:spPr>
      </p:pic>
      <p:sp>
        <p:nvSpPr>
          <p:cNvPr id="3"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A1B727C1-32FC-4340-B5C7-5E729490E7CB}"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图片 4" descr="u=1233653272,3107705024&amp;fm=23&amp;gp=0.jpg"/>
          <p:cNvPicPr>
            <a:picLocks noChangeAspect="1"/>
          </p:cNvPicPr>
          <p:nvPr userDrawn="1"/>
        </p:nvPicPr>
        <p:blipFill>
          <a:blip r:embed="rId2" cstate="screen"/>
          <a:srcRect l="2191" t="4957" r="1427" b="14079"/>
          <a:stretch>
            <a:fillRect/>
          </a:stretch>
        </p:blipFill>
        <p:spPr>
          <a:xfrm>
            <a:off x="6470676" y="0"/>
            <a:ext cx="2673324" cy="1100757"/>
          </a:xfrm>
          <a:prstGeom prst="rect">
            <a:avLst/>
          </a:prstGeom>
          <a:ln>
            <a:noFill/>
          </a:ln>
          <a:effectLst>
            <a:softEdge rad="112500"/>
          </a:effec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53710CD8-1D7B-4F80-BA16-4D3C6E9B04CD}"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图片 4" descr="hhl.jpg"/>
          <p:cNvPicPr>
            <a:picLocks noChangeAspect="1"/>
          </p:cNvPicPr>
          <p:nvPr userDrawn="1"/>
        </p:nvPicPr>
        <p:blipFill>
          <a:blip r:embed="rId2" cstate="screen"/>
          <a:stretch>
            <a:fillRect/>
          </a:stretch>
        </p:blipFill>
        <p:spPr>
          <a:xfrm>
            <a:off x="6732240" y="-99392"/>
            <a:ext cx="2484276" cy="1044116"/>
          </a:xfrm>
          <a:prstGeom prst="rect">
            <a:avLst/>
          </a:prstGeom>
          <a:ln>
            <a:noFill/>
          </a:ln>
          <a:effectLst>
            <a:softEdge rad="112500"/>
          </a:effec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035B1BEE-4CEF-42BF-BCDE-6B62EB73507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4.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7.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4.jpe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133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7488238" y="6381750"/>
            <a:ext cx="123348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400" b="0">
                <a:solidFill>
                  <a:srgbClr val="000000"/>
                </a:solidFill>
                <a:latin typeface="Arial" charset="0"/>
                <a:ea typeface="+mn-ea"/>
              </a:defRPr>
            </a:lvl1pPr>
          </a:lstStyle>
          <a:p>
            <a:pPr>
              <a:defRPr/>
            </a:pPr>
            <a:fld id="{F55B2480-2C11-45DE-9E3C-EEAE6A0C75B6}" type="slidenum">
              <a:rPr lang="en-US" altLang="zh-CN"/>
              <a:pPr>
                <a:defRPr/>
              </a:pPr>
              <a:t>‹#›</a:t>
            </a:fld>
            <a:endParaRPr lang="en-US" altLang="zh-CN"/>
          </a:p>
        </p:txBody>
      </p:sp>
      <p:grpSp>
        <p:nvGrpSpPr>
          <p:cNvPr id="1029" name="组合 1"/>
          <p:cNvGrpSpPr>
            <a:grpSpLocks/>
          </p:cNvGrpSpPr>
          <p:nvPr/>
        </p:nvGrpSpPr>
        <p:grpSpPr bwMode="auto">
          <a:xfrm>
            <a:off x="30163" y="363538"/>
            <a:ext cx="9113837" cy="6342062"/>
            <a:chOff x="30224" y="364233"/>
            <a:chExt cx="9114284" cy="6341131"/>
          </a:xfrm>
        </p:grpSpPr>
        <p:sp>
          <p:nvSpPr>
            <p:cNvPr id="2" name="矩形 9"/>
            <p:cNvSpPr>
              <a:spLocks noChangeArrowheads="1"/>
            </p:cNvSpPr>
            <p:nvPr userDrawn="1"/>
          </p:nvSpPr>
          <p:spPr bwMode="auto">
            <a:xfrm>
              <a:off x="6409112" y="6200613"/>
              <a:ext cx="2735396" cy="504751"/>
            </a:xfrm>
            <a:prstGeom prst="rect">
              <a:avLst/>
            </a:prstGeom>
            <a:solidFill>
              <a:schemeClr val="bg1"/>
            </a:solidFill>
            <a:ln w="19050" algn="ctr">
              <a:solidFill>
                <a:schemeClr val="bg1"/>
              </a:solidFill>
              <a:round/>
              <a:headEnd/>
              <a:tailEnd/>
            </a:ln>
          </p:spPr>
          <p:txBody>
            <a:bodyPr anchor="ctr"/>
            <a:lstStyle/>
            <a:p>
              <a:pPr algn="ctr">
                <a:lnSpc>
                  <a:spcPct val="140000"/>
                </a:lnSpc>
                <a:defRPr/>
              </a:pPr>
              <a:endParaRPr lang="zh-CN" altLang="en-US" sz="2400" b="1">
                <a:solidFill>
                  <a:srgbClr val="0000FF"/>
                </a:solidFill>
                <a:latin typeface="+mn-lt"/>
                <a:ea typeface="华文中宋" pitchFamily="2" charset="-122"/>
              </a:endParaRPr>
            </a:p>
          </p:txBody>
        </p:sp>
        <p:grpSp>
          <p:nvGrpSpPr>
            <p:cNvPr id="1032" name="组合 4"/>
            <p:cNvGrpSpPr>
              <a:grpSpLocks/>
            </p:cNvGrpSpPr>
            <p:nvPr userDrawn="1"/>
          </p:nvGrpSpPr>
          <p:grpSpPr bwMode="auto">
            <a:xfrm>
              <a:off x="30224" y="364233"/>
              <a:ext cx="9084572" cy="6108645"/>
              <a:chOff x="30224" y="364233"/>
              <a:chExt cx="9084572" cy="6108645"/>
            </a:xfrm>
          </p:grpSpPr>
          <p:sp>
            <p:nvSpPr>
              <p:cNvPr id="3" name="矩形 5"/>
              <p:cNvSpPr>
                <a:spLocks noChangeArrowheads="1"/>
              </p:cNvSpPr>
              <p:nvPr/>
            </p:nvSpPr>
            <p:spPr bwMode="auto">
              <a:xfrm>
                <a:off x="30224" y="364233"/>
                <a:ext cx="4684942" cy="490465"/>
              </a:xfrm>
              <a:prstGeom prst="rect">
                <a:avLst/>
              </a:prstGeom>
              <a:solidFill>
                <a:schemeClr val="bg1"/>
              </a:solidFill>
              <a:ln w="19050" algn="ctr">
                <a:solidFill>
                  <a:schemeClr val="bg1"/>
                </a:solidFill>
                <a:round/>
                <a:headEnd/>
                <a:tailEnd/>
              </a:ln>
            </p:spPr>
            <p:txBody>
              <a:bodyPr anchor="ctr"/>
              <a:lstStyle/>
              <a:p>
                <a:pPr algn="ctr">
                  <a:lnSpc>
                    <a:spcPct val="140000"/>
                  </a:lnSpc>
                  <a:defRPr/>
                </a:pPr>
                <a:endParaRPr lang="zh-CN" altLang="en-US" sz="2400" b="1">
                  <a:solidFill>
                    <a:srgbClr val="0000FF"/>
                  </a:solidFill>
                  <a:latin typeface="+mn-lt"/>
                  <a:ea typeface="华文中宋" pitchFamily="2" charset="-122"/>
                </a:endParaRPr>
              </a:p>
            </p:txBody>
          </p:sp>
          <p:sp>
            <p:nvSpPr>
              <p:cNvPr id="1034" name="AutoShape 12"/>
              <p:cNvSpPr>
                <a:spLocks noChangeArrowheads="1"/>
              </p:cNvSpPr>
              <p:nvPr/>
            </p:nvSpPr>
            <p:spPr bwMode="gray">
              <a:xfrm>
                <a:off x="1895628" y="440422"/>
                <a:ext cx="2327389" cy="52379"/>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defRPr/>
                </a:pPr>
                <a:endParaRPr lang="zh-CN" altLang="zh-CN" sz="2400" b="1">
                  <a:solidFill>
                    <a:srgbClr val="0000FF"/>
                  </a:solidFill>
                  <a:latin typeface="+mn-lt"/>
                  <a:ea typeface="华文中宋" pitchFamily="2" charset="-122"/>
                </a:endParaRPr>
              </a:p>
            </p:txBody>
          </p:sp>
          <p:sp>
            <p:nvSpPr>
              <p:cNvPr id="1035" name="AutoShape 12"/>
              <p:cNvSpPr>
                <a:spLocks noChangeArrowheads="1"/>
              </p:cNvSpPr>
              <p:nvPr/>
            </p:nvSpPr>
            <p:spPr bwMode="gray">
              <a:xfrm flipH="1">
                <a:off x="6786956" y="6422830"/>
                <a:ext cx="2327389" cy="50793"/>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defRPr/>
                </a:pPr>
                <a:endParaRPr lang="zh-CN" altLang="zh-CN" sz="2400" b="1">
                  <a:solidFill>
                    <a:srgbClr val="0000FF"/>
                  </a:solidFill>
                  <a:latin typeface="+mn-lt"/>
                  <a:ea typeface="华文中宋" pitchFamily="2" charset="-122"/>
                </a:endParaRPr>
              </a:p>
            </p:txBody>
          </p:sp>
        </p:grpSp>
      </p:grpSp>
      <p:pic>
        <p:nvPicPr>
          <p:cNvPr id="4" name="Picture 2"/>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0" y="44450"/>
            <a:ext cx="2195513" cy="495300"/>
          </a:xfrm>
          <a:prstGeom prst="rect">
            <a:avLst/>
          </a:prstGeom>
          <a:solidFill>
            <a:schemeClr val="bg1"/>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525588" y="685800"/>
            <a:ext cx="7234237" cy="685800"/>
          </a:xfrm>
          <a:prstGeom prst="rect">
            <a:avLst/>
          </a:prstGeom>
          <a:noFill/>
          <a:ln w="12700">
            <a:noFill/>
            <a:miter lim="800000"/>
            <a:headEnd/>
            <a:tailEnd/>
          </a:ln>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1143000" y="1828800"/>
            <a:ext cx="7696200" cy="4343400"/>
          </a:xfrm>
          <a:prstGeom prst="rect">
            <a:avLst/>
          </a:prstGeom>
          <a:noFill/>
          <a:ln w="12699">
            <a:noFill/>
            <a:miter lim="800000"/>
            <a:headEnd/>
            <a:tailEnd/>
          </a:ln>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76164" name="Line 4"/>
          <p:cNvSpPr>
            <a:spLocks noChangeShapeType="1"/>
          </p:cNvSpPr>
          <p:nvPr/>
        </p:nvSpPr>
        <p:spPr bwMode="auto">
          <a:xfrm>
            <a:off x="1524000" y="1125538"/>
            <a:ext cx="7010400" cy="0"/>
          </a:xfrm>
          <a:prstGeom prst="line">
            <a:avLst/>
          </a:prstGeom>
          <a:noFill/>
          <a:ln w="25400">
            <a:solidFill>
              <a:srgbClr val="093A80"/>
            </a:solidFill>
            <a:round/>
            <a:headEnd/>
            <a:tailEnd/>
          </a:ln>
          <a:effectLst/>
        </p:spPr>
        <p:txBody>
          <a:bodyPr wrap="none" anchor="ctr"/>
          <a:lstStyle/>
          <a:p>
            <a:pPr>
              <a:defRPr/>
            </a:pPr>
            <a:endParaRPr kumimoji="1" lang="zh-CN" altLang="en-US" sz="2400">
              <a:solidFill>
                <a:srgbClr val="000000"/>
              </a:solidFill>
              <a:latin typeface="Times New Roman" pitchFamily="18" charset="0"/>
              <a:ea typeface="+mn-ea"/>
            </a:endParaRPr>
          </a:p>
        </p:txBody>
      </p:sp>
    </p:spTree>
  </p:cSld>
  <p:clrMap bg1="lt1" tx1="dk1" bg2="lt2" tx2="dk2" accent1="accent1" accent2="accent2" accent3="accent3" accent4="accent4" accent5="accent5" accent6="accent6" hlink="hlink" folHlink="folHlink"/>
  <p:sldLayoutIdLst>
    <p:sldLayoutId id="2147483752"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spd="slow"/>
  <p:txStyles>
    <p:titleStyle>
      <a:lvl1pPr algn="l" rtl="0" eaLnBrk="0" fontAlgn="base" hangingPunct="0">
        <a:lnSpc>
          <a:spcPct val="80000"/>
        </a:lnSpc>
        <a:spcBef>
          <a:spcPct val="0"/>
        </a:spcBef>
        <a:spcAft>
          <a:spcPct val="0"/>
        </a:spcAft>
        <a:defRPr sz="3200">
          <a:solidFill>
            <a:srgbClr val="093A80"/>
          </a:solidFill>
          <a:latin typeface="+mj-lt"/>
          <a:ea typeface="+mj-ea"/>
          <a:cs typeface="+mj-cs"/>
        </a:defRPr>
      </a:lvl1pPr>
      <a:lvl2pPr algn="l" rtl="0" eaLnBrk="0" fontAlgn="base" hangingPunct="0">
        <a:lnSpc>
          <a:spcPct val="80000"/>
        </a:lnSpc>
        <a:spcBef>
          <a:spcPct val="0"/>
        </a:spcBef>
        <a:spcAft>
          <a:spcPct val="0"/>
        </a:spcAft>
        <a:defRPr sz="3200">
          <a:solidFill>
            <a:srgbClr val="093A80"/>
          </a:solidFill>
          <a:latin typeface="Arial Black" pitchFamily="34" charset="0"/>
          <a:ea typeface="宋体" charset="-122"/>
        </a:defRPr>
      </a:lvl2pPr>
      <a:lvl3pPr algn="l" rtl="0" eaLnBrk="0" fontAlgn="base" hangingPunct="0">
        <a:lnSpc>
          <a:spcPct val="80000"/>
        </a:lnSpc>
        <a:spcBef>
          <a:spcPct val="0"/>
        </a:spcBef>
        <a:spcAft>
          <a:spcPct val="0"/>
        </a:spcAft>
        <a:defRPr sz="3200">
          <a:solidFill>
            <a:srgbClr val="093A80"/>
          </a:solidFill>
          <a:latin typeface="Arial Black" pitchFamily="34" charset="0"/>
          <a:ea typeface="宋体" charset="-122"/>
        </a:defRPr>
      </a:lvl3pPr>
      <a:lvl4pPr algn="l" rtl="0" eaLnBrk="0" fontAlgn="base" hangingPunct="0">
        <a:lnSpc>
          <a:spcPct val="80000"/>
        </a:lnSpc>
        <a:spcBef>
          <a:spcPct val="0"/>
        </a:spcBef>
        <a:spcAft>
          <a:spcPct val="0"/>
        </a:spcAft>
        <a:defRPr sz="3200">
          <a:solidFill>
            <a:srgbClr val="093A80"/>
          </a:solidFill>
          <a:latin typeface="Arial Black" pitchFamily="34" charset="0"/>
          <a:ea typeface="宋体" charset="-122"/>
        </a:defRPr>
      </a:lvl4pPr>
      <a:lvl5pPr algn="l" rtl="0" eaLnBrk="0" fontAlgn="base" hangingPunct="0">
        <a:lnSpc>
          <a:spcPct val="80000"/>
        </a:lnSpc>
        <a:spcBef>
          <a:spcPct val="0"/>
        </a:spcBef>
        <a:spcAft>
          <a:spcPct val="0"/>
        </a:spcAft>
        <a:defRPr sz="3200">
          <a:solidFill>
            <a:srgbClr val="093A80"/>
          </a:solidFill>
          <a:latin typeface="Arial Black" pitchFamily="34" charset="0"/>
          <a:ea typeface="宋体" charset="-122"/>
        </a:defRPr>
      </a:lvl5pPr>
      <a:lvl6pPr marL="457200" algn="l" rtl="0" fontAlgn="base">
        <a:lnSpc>
          <a:spcPct val="80000"/>
        </a:lnSpc>
        <a:spcBef>
          <a:spcPct val="0"/>
        </a:spcBef>
        <a:spcAft>
          <a:spcPct val="0"/>
        </a:spcAft>
        <a:defRPr sz="3200">
          <a:solidFill>
            <a:srgbClr val="093A80"/>
          </a:solidFill>
          <a:latin typeface="Arial Black" pitchFamily="34" charset="0"/>
          <a:ea typeface="宋体" charset="-122"/>
        </a:defRPr>
      </a:lvl6pPr>
      <a:lvl7pPr marL="914400" algn="l" rtl="0" fontAlgn="base">
        <a:lnSpc>
          <a:spcPct val="80000"/>
        </a:lnSpc>
        <a:spcBef>
          <a:spcPct val="0"/>
        </a:spcBef>
        <a:spcAft>
          <a:spcPct val="0"/>
        </a:spcAft>
        <a:defRPr sz="3200">
          <a:solidFill>
            <a:srgbClr val="093A80"/>
          </a:solidFill>
          <a:latin typeface="Arial Black" pitchFamily="34" charset="0"/>
          <a:ea typeface="宋体" charset="-122"/>
        </a:defRPr>
      </a:lvl7pPr>
      <a:lvl8pPr marL="1371600" algn="l" rtl="0" fontAlgn="base">
        <a:lnSpc>
          <a:spcPct val="80000"/>
        </a:lnSpc>
        <a:spcBef>
          <a:spcPct val="0"/>
        </a:spcBef>
        <a:spcAft>
          <a:spcPct val="0"/>
        </a:spcAft>
        <a:defRPr sz="3200">
          <a:solidFill>
            <a:srgbClr val="093A80"/>
          </a:solidFill>
          <a:latin typeface="Arial Black" pitchFamily="34" charset="0"/>
          <a:ea typeface="宋体" charset="-122"/>
        </a:defRPr>
      </a:lvl8pPr>
      <a:lvl9pPr marL="1828800" algn="l" rtl="0" fontAlgn="base">
        <a:lnSpc>
          <a:spcPct val="80000"/>
        </a:lnSpc>
        <a:spcBef>
          <a:spcPct val="0"/>
        </a:spcBef>
        <a:spcAft>
          <a:spcPct val="0"/>
        </a:spcAft>
        <a:defRPr sz="3200">
          <a:solidFill>
            <a:srgbClr val="093A80"/>
          </a:solidFill>
          <a:latin typeface="Arial Black" pitchFamily="34" charset="0"/>
          <a:ea typeface="宋体" charset="-122"/>
        </a:defRPr>
      </a:lvl9pPr>
    </p:titleStyle>
    <p:bodyStyle>
      <a:lvl1pPr marL="342900" indent="-342900" algn="l" rtl="0" eaLnBrk="0" fontAlgn="base" hangingPunct="0">
        <a:lnSpc>
          <a:spcPct val="95000"/>
        </a:lnSpc>
        <a:spcBef>
          <a:spcPct val="50000"/>
        </a:spcBef>
        <a:spcAft>
          <a:spcPct val="0"/>
        </a:spcAft>
        <a:buClr>
          <a:srgbClr val="093A80"/>
        </a:buClr>
        <a:buSzPct val="75000"/>
        <a:buFont typeface="Wingdings" pitchFamily="2" charset="2"/>
        <a:buChar char="l"/>
        <a:defRPr sz="2400">
          <a:solidFill>
            <a:schemeClr val="tx1"/>
          </a:solidFill>
          <a:latin typeface="+mn-lt"/>
          <a:ea typeface="+mn-ea"/>
          <a:cs typeface="+mn-cs"/>
        </a:defRPr>
      </a:lvl1pPr>
      <a:lvl2pPr marL="742950" indent="-285750" algn="l" rtl="0" eaLnBrk="0" fontAlgn="base" hangingPunct="0">
        <a:spcBef>
          <a:spcPct val="25000"/>
        </a:spcBef>
        <a:spcAft>
          <a:spcPct val="0"/>
        </a:spcAft>
        <a:buClr>
          <a:schemeClr val="tx1"/>
        </a:buClr>
        <a:buSzPct val="75000"/>
        <a:buChar char="–"/>
        <a:defRPr sz="2400">
          <a:solidFill>
            <a:schemeClr val="tx1"/>
          </a:solidFill>
          <a:latin typeface="+mn-lt"/>
          <a:ea typeface="+mn-ea"/>
        </a:defRPr>
      </a:lvl2pPr>
      <a:lvl3pPr marL="1143000" indent="-228600" algn="l" rtl="0" eaLnBrk="0" fontAlgn="base" hangingPunct="0">
        <a:spcBef>
          <a:spcPct val="20000"/>
        </a:spcBef>
        <a:spcAft>
          <a:spcPct val="0"/>
        </a:spcAft>
        <a:buClr>
          <a:srgbClr val="093A80"/>
        </a:buClr>
        <a:buSzPct val="75000"/>
        <a:buFont typeface="Wingdings"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rgbClr val="093A80"/>
        </a:buClr>
        <a:buSzPct val="75000"/>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5pPr>
      <a:lvl6pPr marL="2514600" indent="-228600" algn="l" rtl="0" fontAlgn="base">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rgbClr val="093A80"/>
        </a:buClr>
        <a:buSzPct val="75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screen"/>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69306"/>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gpsspg.com/maps.htm" TargetMode="Externa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hyperlink" Target="mailto:gisbingxin@gmai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wmf"/><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0.png"/><Relationship Id="rId7" Type="http://schemas.openxmlformats.org/officeDocument/2006/relationships/diagramColors" Target="../diagrams/colors5.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wmf"/><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wmf"/><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4.wmf"/><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w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wmf"/><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1628800"/>
            <a:ext cx="7776864" cy="2862322"/>
          </a:xfrm>
          <a:prstGeom prst="rect">
            <a:avLst/>
          </a:prstGeom>
          <a:noFill/>
        </p:spPr>
        <p:txBody>
          <a:bodyPr wrap="square" rtlCol="0">
            <a:spAutoFit/>
          </a:bodyPr>
          <a:lstStyle/>
          <a:p>
            <a:pPr marL="342900" indent="-342900" fontAlgn="auto">
              <a:lnSpc>
                <a:spcPct val="150000"/>
              </a:lnSpc>
              <a:spcBef>
                <a:spcPts val="0"/>
              </a:spcBef>
              <a:spcAft>
                <a:spcPts val="0"/>
              </a:spcAft>
              <a:buFont typeface="+mj-lt"/>
              <a:buAutoNum type="arabicPeriod"/>
            </a:pPr>
            <a:r>
              <a:rPr lang="zh-CN" altLang="en-US" sz="2000" dirty="0" smtClean="0">
                <a:solidFill>
                  <a:prstClr val="black"/>
                </a:solidFill>
                <a:latin typeface="Times New Roman" panose="02020603050405020304" pitchFamily="18" charset="0"/>
                <a:cs typeface="Times New Roman" panose="02020603050405020304" pitchFamily="18" charset="0"/>
              </a:rPr>
              <a:t>如何保存校正后的栅格图像，以保留校正信息？</a:t>
            </a:r>
            <a:endParaRPr lang="en-US" altLang="zh-CN" sz="2000" dirty="0" smtClean="0">
              <a:solidFill>
                <a:prstClr val="black"/>
              </a:solidFill>
              <a:latin typeface="Times New Roman" panose="02020603050405020304" pitchFamily="18" charset="0"/>
              <a:cs typeface="Times New Roman" panose="02020603050405020304" pitchFamily="18" charset="0"/>
            </a:endParaRPr>
          </a:p>
          <a:p>
            <a:pPr marL="342900" indent="-342900" fontAlgn="auto">
              <a:lnSpc>
                <a:spcPct val="150000"/>
              </a:lnSpc>
              <a:spcBef>
                <a:spcPts val="0"/>
              </a:spcBef>
              <a:spcAft>
                <a:spcPts val="0"/>
              </a:spcAft>
              <a:buFont typeface="+mj-lt"/>
              <a:buAutoNum type="arabicPeriod"/>
            </a:pPr>
            <a:r>
              <a:rPr lang="zh-CN" altLang="en-US" sz="2000" dirty="0" smtClean="0">
                <a:solidFill>
                  <a:prstClr val="black"/>
                </a:solidFill>
                <a:latin typeface="Times New Roman" panose="02020603050405020304" pitchFamily="18" charset="0"/>
                <a:cs typeface="Times New Roman" panose="02020603050405020304" pitchFamily="18" charset="0"/>
              </a:rPr>
              <a:t>地理配准前后图像文件有何变化？</a:t>
            </a:r>
            <a:endParaRPr lang="en-US" altLang="zh-CN" sz="2000" dirty="0" smtClean="0">
              <a:solidFill>
                <a:prstClr val="black"/>
              </a:solidFill>
              <a:latin typeface="Times New Roman" panose="02020603050405020304" pitchFamily="18" charset="0"/>
              <a:cs typeface="Times New Roman" panose="02020603050405020304" pitchFamily="18" charset="0"/>
            </a:endParaRPr>
          </a:p>
          <a:p>
            <a:pPr marL="342900" indent="-342900" fontAlgn="auto">
              <a:lnSpc>
                <a:spcPct val="150000"/>
              </a:lnSpc>
              <a:spcBef>
                <a:spcPts val="0"/>
              </a:spcBef>
              <a:spcAft>
                <a:spcPts val="0"/>
              </a:spcAft>
              <a:buFont typeface="+mj-lt"/>
              <a:buAutoNum type="arabicPeriod"/>
            </a:pPr>
            <a:r>
              <a:rPr lang="en-US" altLang="zh-CN" sz="2000" dirty="0" smtClean="0">
                <a:solidFill>
                  <a:prstClr val="black"/>
                </a:solidFill>
                <a:latin typeface="Times New Roman" panose="02020603050405020304" pitchFamily="18" charset="0"/>
                <a:cs typeface="Times New Roman" panose="02020603050405020304" pitchFamily="18" charset="0"/>
                <a:hlinkClick r:id="rId2"/>
              </a:rPr>
              <a:t>http</a:t>
            </a:r>
            <a:r>
              <a:rPr lang="en-US" altLang="zh-CN" sz="2000" dirty="0">
                <a:solidFill>
                  <a:prstClr val="black"/>
                </a:solidFill>
                <a:latin typeface="Times New Roman" panose="02020603050405020304" pitchFamily="18" charset="0"/>
                <a:cs typeface="Times New Roman" panose="02020603050405020304" pitchFamily="18" charset="0"/>
                <a:hlinkClick r:id="rId2"/>
              </a:rPr>
              <a:t>://</a:t>
            </a:r>
            <a:r>
              <a:rPr lang="en-US" altLang="zh-CN" sz="2000" dirty="0" smtClean="0">
                <a:solidFill>
                  <a:prstClr val="black"/>
                </a:solidFill>
                <a:latin typeface="Times New Roman" panose="02020603050405020304" pitchFamily="18" charset="0"/>
                <a:cs typeface="Times New Roman" panose="02020603050405020304" pitchFamily="18" charset="0"/>
                <a:hlinkClick r:id="rId2"/>
              </a:rPr>
              <a:t>www.gpsspg.com/maps.htm</a:t>
            </a:r>
            <a:r>
              <a:rPr lang="zh-CN" altLang="en-US" sz="2000" dirty="0" smtClean="0">
                <a:solidFill>
                  <a:prstClr val="black"/>
                </a:solidFill>
                <a:latin typeface="Times New Roman" panose="02020603050405020304" pitchFamily="18" charset="0"/>
                <a:cs typeface="Times New Roman" panose="02020603050405020304" pitchFamily="18" charset="0"/>
              </a:rPr>
              <a:t>坐标点</a:t>
            </a:r>
            <a:r>
              <a:rPr lang="zh-CN" altLang="en-US" sz="2000" dirty="0" smtClean="0">
                <a:solidFill>
                  <a:prstClr val="black"/>
                </a:solidFill>
                <a:latin typeface="Times New Roman" panose="02020603050405020304" pitchFamily="18" charset="0"/>
                <a:cs typeface="Times New Roman" panose="02020603050405020304" pitchFamily="18" charset="0"/>
              </a:rPr>
              <a:t>查询</a:t>
            </a:r>
            <a:endParaRPr lang="en-US" altLang="zh-CN" sz="2000" dirty="0" smtClean="0">
              <a:solidFill>
                <a:prstClr val="black"/>
              </a:solidFill>
              <a:latin typeface="Times New Roman" panose="02020603050405020304" pitchFamily="18" charset="0"/>
              <a:cs typeface="Times New Roman" panose="02020603050405020304" pitchFamily="18" charset="0"/>
            </a:endParaRPr>
          </a:p>
          <a:p>
            <a:pPr marL="342900" indent="-342900" fontAlgn="auto">
              <a:lnSpc>
                <a:spcPct val="150000"/>
              </a:lnSpc>
              <a:spcBef>
                <a:spcPts val="0"/>
              </a:spcBef>
              <a:spcAft>
                <a:spcPts val="0"/>
              </a:spcAft>
              <a:buFont typeface="+mj-lt"/>
              <a:buAutoNum type="arabicPeriod"/>
            </a:pPr>
            <a:r>
              <a:rPr lang="zh-CN" altLang="en-US" sz="2000" dirty="0">
                <a:solidFill>
                  <a:prstClr val="black"/>
                </a:solidFill>
                <a:latin typeface="Times New Roman" panose="02020603050405020304" pitchFamily="18" charset="0"/>
                <a:cs typeface="Times New Roman" panose="02020603050405020304" pitchFamily="18" charset="0"/>
              </a:rPr>
              <a:t>如何</a:t>
            </a:r>
            <a:r>
              <a:rPr lang="zh-CN" altLang="en-US" sz="2000" dirty="0" smtClean="0">
                <a:solidFill>
                  <a:prstClr val="black"/>
                </a:solidFill>
                <a:latin typeface="Times New Roman" panose="02020603050405020304" pitchFamily="18" charset="0"/>
                <a:cs typeface="Times New Roman" panose="02020603050405020304" pitchFamily="18" charset="0"/>
              </a:rPr>
              <a:t>将</a:t>
            </a:r>
            <a:r>
              <a:rPr lang="en-US" altLang="zh-CN" sz="2000" dirty="0" smtClean="0">
                <a:solidFill>
                  <a:prstClr val="black"/>
                </a:solidFill>
                <a:latin typeface="Times New Roman" panose="02020603050405020304" pitchFamily="18" charset="0"/>
                <a:cs typeface="Times New Roman" panose="02020603050405020304" pitchFamily="18" charset="0"/>
              </a:rPr>
              <a:t>Excel</a:t>
            </a:r>
            <a:r>
              <a:rPr lang="zh-CN" altLang="en-US" sz="2000" dirty="0" smtClean="0">
                <a:solidFill>
                  <a:prstClr val="black"/>
                </a:solidFill>
                <a:latin typeface="Times New Roman" panose="02020603050405020304" pitchFamily="18" charset="0"/>
                <a:cs typeface="Times New Roman" panose="02020603050405020304" pitchFamily="18" charset="0"/>
              </a:rPr>
              <a:t>、</a:t>
            </a:r>
            <a:r>
              <a:rPr lang="en-US" altLang="zh-CN" sz="2000" dirty="0" smtClean="0">
                <a:solidFill>
                  <a:prstClr val="black"/>
                </a:solidFill>
                <a:latin typeface="Times New Roman" panose="02020603050405020304" pitchFamily="18" charset="0"/>
                <a:cs typeface="Times New Roman" panose="02020603050405020304" pitchFamily="18" charset="0"/>
              </a:rPr>
              <a:t>txt</a:t>
            </a:r>
            <a:r>
              <a:rPr lang="zh-CN" altLang="en-US" sz="2000" dirty="0" smtClean="0">
                <a:solidFill>
                  <a:prstClr val="black"/>
                </a:solidFill>
                <a:latin typeface="Times New Roman" panose="02020603050405020304" pitchFamily="18" charset="0"/>
                <a:cs typeface="Times New Roman" panose="02020603050405020304" pitchFamily="18" charset="0"/>
              </a:rPr>
              <a:t>等的坐标点转换为点要素？</a:t>
            </a:r>
            <a:endParaRPr lang="en-US" altLang="zh-CN" sz="2000" dirty="0" smtClean="0">
              <a:solidFill>
                <a:prstClr val="black"/>
              </a:solidFill>
              <a:latin typeface="Times New Roman" panose="02020603050405020304" pitchFamily="18" charset="0"/>
              <a:cs typeface="Times New Roman" panose="02020603050405020304" pitchFamily="18" charset="0"/>
            </a:endParaRPr>
          </a:p>
          <a:p>
            <a:pPr marL="342900" indent="-342900" fontAlgn="auto">
              <a:lnSpc>
                <a:spcPct val="150000"/>
              </a:lnSpc>
              <a:spcBef>
                <a:spcPts val="0"/>
              </a:spcBef>
              <a:spcAft>
                <a:spcPts val="0"/>
              </a:spcAft>
              <a:buFont typeface="+mj-lt"/>
              <a:buAutoNum type="arabicPeriod"/>
            </a:pPr>
            <a:r>
              <a:rPr lang="zh-CN" altLang="en-US" sz="2000" dirty="0">
                <a:solidFill>
                  <a:prstClr val="black"/>
                </a:solidFill>
                <a:latin typeface="Times New Roman" panose="02020603050405020304" pitchFamily="18" charset="0"/>
                <a:cs typeface="Times New Roman" panose="02020603050405020304" pitchFamily="18" charset="0"/>
              </a:rPr>
              <a:t>如果</a:t>
            </a:r>
            <a:r>
              <a:rPr lang="zh-CN" altLang="en-US" sz="2000" dirty="0" smtClean="0">
                <a:solidFill>
                  <a:prstClr val="black"/>
                </a:solidFill>
                <a:latin typeface="Times New Roman" panose="02020603050405020304" pitchFamily="18" charset="0"/>
                <a:cs typeface="Times New Roman" panose="02020603050405020304" pitchFamily="18" charset="0"/>
              </a:rPr>
              <a:t>已经完成了草图的绘制，如何将多个要素对象合为一个？</a:t>
            </a:r>
            <a:endParaRPr lang="en-US" altLang="zh-CN" sz="2000" dirty="0" smtClean="0">
              <a:solidFill>
                <a:prstClr val="black"/>
              </a:solidFill>
              <a:latin typeface="Times New Roman" panose="02020603050405020304" pitchFamily="18" charset="0"/>
              <a:cs typeface="Times New Roman" panose="02020603050405020304" pitchFamily="18" charset="0"/>
            </a:endParaRPr>
          </a:p>
          <a:p>
            <a:pPr fontAlgn="auto">
              <a:lnSpc>
                <a:spcPct val="150000"/>
              </a:lnSpc>
              <a:spcBef>
                <a:spcPts val="0"/>
              </a:spcBef>
              <a:spcAft>
                <a:spcPts val="0"/>
              </a:spcAft>
            </a:pPr>
            <a:endParaRPr lang="zh-CN" altLang="en-US"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277014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sp>
        <p:nvSpPr>
          <p:cNvPr id="7" name="矩形 6"/>
          <p:cNvSpPr/>
          <p:nvPr/>
        </p:nvSpPr>
        <p:spPr>
          <a:xfrm>
            <a:off x="395288" y="4365625"/>
            <a:ext cx="8208962" cy="198437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fontAlgn="auto">
              <a:lnSpc>
                <a:spcPct val="150000"/>
              </a:lnSpc>
              <a:spcBef>
                <a:spcPts val="0"/>
              </a:spcBef>
              <a:spcAft>
                <a:spcPts val="0"/>
              </a:spcAft>
              <a:defRPr/>
            </a:pPr>
            <a:r>
              <a:rPr lang="zh-CN" altLang="en-US" dirty="0"/>
              <a:t>坐标等级：</a:t>
            </a:r>
            <a:endParaRPr lang="en-US" altLang="zh-CN" dirty="0"/>
          </a:p>
          <a:p>
            <a:pPr fontAlgn="auto">
              <a:lnSpc>
                <a:spcPct val="150000"/>
              </a:lnSpc>
              <a:spcBef>
                <a:spcPts val="0"/>
              </a:spcBef>
              <a:spcAft>
                <a:spcPts val="0"/>
              </a:spcAft>
              <a:defRPr/>
            </a:pPr>
            <a:r>
              <a:rPr lang="zh-CN" altLang="en-US" sz="1600" dirty="0"/>
              <a:t>在地理数据库拓扑中为要素类指定的坐标精度等级控制着要素顶点在验证过程中的移动。等级有助于控制顶点在处于彼此拓扑容差范围内时的移动方式。处于彼此拓扑容差范围内的顶点被认为位置相同且定位于同一点（为处于拓扑容差范围内的坐标指定相同坐标值）。</a:t>
            </a:r>
            <a:endParaRPr lang="en-US" altLang="zh-CN" sz="1600" dirty="0"/>
          </a:p>
          <a:p>
            <a:pPr fontAlgn="auto">
              <a:lnSpc>
                <a:spcPct val="150000"/>
              </a:lnSpc>
              <a:spcBef>
                <a:spcPts val="0"/>
              </a:spcBef>
              <a:spcAft>
                <a:spcPts val="0"/>
              </a:spcAft>
              <a:defRPr/>
            </a:pPr>
            <a:r>
              <a:rPr lang="zh-CN" altLang="en-US" sz="1600" dirty="0"/>
              <a:t>等级：</a:t>
            </a:r>
            <a:r>
              <a:rPr lang="en-US" altLang="zh-CN" sz="1600" dirty="0"/>
              <a:t>1-50</a:t>
            </a:r>
            <a:r>
              <a:rPr lang="zh-CN" altLang="en-US" sz="1600" dirty="0"/>
              <a:t>，</a:t>
            </a:r>
            <a:r>
              <a:rPr lang="en-US" altLang="zh-CN" sz="1600" dirty="0"/>
              <a:t>1</a:t>
            </a:r>
            <a:r>
              <a:rPr lang="zh-CN" altLang="en-US" sz="1600" dirty="0"/>
              <a:t>级别最高</a:t>
            </a:r>
          </a:p>
        </p:txBody>
      </p:sp>
      <p:grpSp>
        <p:nvGrpSpPr>
          <p:cNvPr id="33798" name="组合 8"/>
          <p:cNvGrpSpPr>
            <a:grpSpLocks/>
          </p:cNvGrpSpPr>
          <p:nvPr/>
        </p:nvGrpSpPr>
        <p:grpSpPr bwMode="auto">
          <a:xfrm>
            <a:off x="611188" y="1700213"/>
            <a:ext cx="3241675" cy="2520950"/>
            <a:chOff x="2555776" y="1772816"/>
            <a:chExt cx="3241518" cy="2520280"/>
          </a:xfrm>
        </p:grpSpPr>
        <p:pic>
          <p:nvPicPr>
            <p:cNvPr id="33800" name="Picture 2"/>
            <p:cNvPicPr>
              <a:picLocks noChangeAspect="1" noChangeArrowheads="1"/>
            </p:cNvPicPr>
            <p:nvPr/>
          </p:nvPicPr>
          <p:blipFill>
            <a:blip r:embed="rId3" cstate="print"/>
            <a:srcRect/>
            <a:stretch>
              <a:fillRect/>
            </a:stretch>
          </p:blipFill>
          <p:spPr bwMode="auto">
            <a:xfrm>
              <a:off x="2555776" y="1772816"/>
              <a:ext cx="3241518" cy="2520280"/>
            </a:xfrm>
            <a:prstGeom prst="rect">
              <a:avLst/>
            </a:prstGeom>
            <a:noFill/>
            <a:ln w="9525">
              <a:noFill/>
              <a:miter lim="800000"/>
              <a:headEnd/>
              <a:tailEnd/>
            </a:ln>
          </p:spPr>
        </p:pic>
        <p:sp>
          <p:nvSpPr>
            <p:cNvPr id="33801" name="TextBox 7"/>
            <p:cNvSpPr txBox="1">
              <a:spLocks noChangeArrowheads="1"/>
            </p:cNvSpPr>
            <p:nvPr/>
          </p:nvSpPr>
          <p:spPr bwMode="auto">
            <a:xfrm>
              <a:off x="2627784" y="3861048"/>
              <a:ext cx="1107996" cy="369332"/>
            </a:xfrm>
            <a:prstGeom prst="rect">
              <a:avLst/>
            </a:prstGeom>
            <a:noFill/>
            <a:ln w="9525">
              <a:noFill/>
              <a:miter lim="800000"/>
              <a:headEnd/>
              <a:tailEnd/>
            </a:ln>
          </p:spPr>
          <p:txBody>
            <a:bodyPr wrap="none">
              <a:spAutoFit/>
            </a:bodyPr>
            <a:lstStyle/>
            <a:p>
              <a:r>
                <a:rPr lang="zh-CN" altLang="en-US">
                  <a:latin typeface="Calibri" pitchFamily="34" charset="0"/>
                </a:rPr>
                <a:t>拓扑容差</a:t>
              </a:r>
            </a:p>
          </p:txBody>
        </p:sp>
      </p:grpSp>
      <p:pic>
        <p:nvPicPr>
          <p:cNvPr id="33799" name="图片 1"/>
          <p:cNvPicPr>
            <a:picLocks noChangeAspect="1" noChangeArrowheads="1"/>
          </p:cNvPicPr>
          <p:nvPr/>
        </p:nvPicPr>
        <p:blipFill>
          <a:blip r:embed="rId4" cstate="print"/>
          <a:srcRect/>
          <a:stretch>
            <a:fillRect/>
          </a:stretch>
        </p:blipFill>
        <p:spPr bwMode="auto">
          <a:xfrm>
            <a:off x="3995738" y="1628775"/>
            <a:ext cx="4462462" cy="26050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8313" y="1989138"/>
            <a:ext cx="8280400" cy="466248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lnSpc>
                <a:spcPct val="150000"/>
              </a:lnSpc>
              <a:spcBef>
                <a:spcPts val="0"/>
              </a:spcBef>
              <a:spcAft>
                <a:spcPts val="0"/>
              </a:spcAft>
              <a:defRPr/>
            </a:pPr>
            <a:r>
              <a:rPr lang="zh-CN" altLang="en-US" dirty="0"/>
              <a:t>定义了要素之间允许的空间关系。为拓扑定义的规则可控制一个要素类中各要素之间、不同要素类中各要素之间以及要素的子类型之间的关系。</a:t>
            </a:r>
          </a:p>
          <a:p>
            <a:pPr fontAlgn="auto">
              <a:lnSpc>
                <a:spcPct val="150000"/>
              </a:lnSpc>
              <a:spcBef>
                <a:spcPts val="0"/>
              </a:spcBef>
              <a:spcAft>
                <a:spcPts val="0"/>
              </a:spcAft>
              <a:defRPr/>
            </a:pPr>
            <a:r>
              <a:rPr lang="zh-CN" altLang="en-US" dirty="0"/>
              <a:t>例如，规则“不能叠置”用于管理同一个要素类中要素的完整性。如果两个要素叠置，则叠置几何将以红色显示。</a:t>
            </a:r>
            <a:endParaRPr lang="en-US" altLang="zh-CN" dirty="0"/>
          </a:p>
          <a:p>
            <a:pPr fontAlgn="auto">
              <a:lnSpc>
                <a:spcPct val="150000"/>
              </a:lnSpc>
              <a:spcBef>
                <a:spcPts val="0"/>
              </a:spcBef>
              <a:spcAft>
                <a:spcPts val="0"/>
              </a:spcAft>
              <a:defRPr/>
            </a:pPr>
            <a:endParaRPr lang="en-US" altLang="zh-CN" dirty="0"/>
          </a:p>
          <a:p>
            <a:pPr fontAlgn="auto">
              <a:lnSpc>
                <a:spcPct val="150000"/>
              </a:lnSpc>
              <a:spcBef>
                <a:spcPts val="0"/>
              </a:spcBef>
              <a:spcAft>
                <a:spcPts val="0"/>
              </a:spcAft>
              <a:defRPr/>
            </a:pPr>
            <a:endParaRPr lang="en-US" altLang="zh-CN" dirty="0"/>
          </a:p>
          <a:p>
            <a:pPr fontAlgn="auto">
              <a:lnSpc>
                <a:spcPct val="150000"/>
              </a:lnSpc>
              <a:spcBef>
                <a:spcPts val="0"/>
              </a:spcBef>
              <a:spcAft>
                <a:spcPts val="0"/>
              </a:spcAft>
              <a:defRPr/>
            </a:pPr>
            <a:endParaRPr lang="en-US" altLang="zh-CN" dirty="0"/>
          </a:p>
          <a:p>
            <a:pPr fontAlgn="auto">
              <a:lnSpc>
                <a:spcPct val="150000"/>
              </a:lnSpc>
              <a:spcBef>
                <a:spcPts val="0"/>
              </a:spcBef>
              <a:spcAft>
                <a:spcPts val="0"/>
              </a:spcAft>
              <a:defRPr/>
            </a:pPr>
            <a:r>
              <a:rPr lang="zh-CN" altLang="en-US" dirty="0"/>
              <a:t>在要素类的子类型之间也可以定义拓扑规则。例如，假设有两个街道线要素的子类型 </a:t>
            </a:r>
            <a:r>
              <a:rPr lang="en-US" altLang="zh-CN" dirty="0"/>
              <a:t>- </a:t>
            </a:r>
            <a:r>
              <a:rPr lang="zh-CN" altLang="en-US" dirty="0"/>
              <a:t>正常街道（在两个节点处与其他街道相连）与死胡同街道（在一个节点处为死角）。拓扑规则便可以要求街道要素在两端与其他街道要素相连，除非遇到街道属于死胡同子类型的情况。</a:t>
            </a:r>
          </a:p>
        </p:txBody>
      </p:sp>
      <p:sp>
        <p:nvSpPr>
          <p:cNvPr id="34819" name="矩形 6"/>
          <p:cNvSpPr>
            <a:spLocks noChangeArrowheads="1"/>
          </p:cNvSpPr>
          <p:nvPr/>
        </p:nvSpPr>
        <p:spPr bwMode="auto">
          <a:xfrm>
            <a:off x="539750" y="1557338"/>
            <a:ext cx="1209675" cy="400050"/>
          </a:xfrm>
          <a:prstGeom prst="rect">
            <a:avLst/>
          </a:prstGeom>
          <a:noFill/>
          <a:ln w="9525">
            <a:noFill/>
            <a:miter lim="800000"/>
            <a:headEnd/>
            <a:tailEnd/>
          </a:ln>
        </p:spPr>
        <p:txBody>
          <a:bodyPr wrap="none">
            <a:spAutoFit/>
          </a:bodyPr>
          <a:lstStyle/>
          <a:p>
            <a:r>
              <a:rPr lang="zh-CN" altLang="en-US" sz="2000">
                <a:latin typeface="Calibri" pitchFamily="34" charset="0"/>
              </a:rPr>
              <a:t>拓扑规则</a:t>
            </a:r>
          </a:p>
        </p:txBody>
      </p:sp>
      <p:pic>
        <p:nvPicPr>
          <p:cNvPr id="8"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9"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10" name="矩形 9"/>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pic>
        <p:nvPicPr>
          <p:cNvPr id="34823" name="Picture 5"/>
          <p:cNvPicPr>
            <a:picLocks noChangeAspect="1" noChangeArrowheads="1"/>
          </p:cNvPicPr>
          <p:nvPr/>
        </p:nvPicPr>
        <p:blipFill>
          <a:blip r:embed="rId3" cstate="print"/>
          <a:srcRect/>
          <a:stretch>
            <a:fillRect/>
          </a:stretch>
        </p:blipFill>
        <p:spPr bwMode="auto">
          <a:xfrm>
            <a:off x="3276600" y="3644900"/>
            <a:ext cx="3094038" cy="12969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sp>
        <p:nvSpPr>
          <p:cNvPr id="6" name="矩形 5"/>
          <p:cNvSpPr/>
          <p:nvPr/>
        </p:nvSpPr>
        <p:spPr>
          <a:xfrm>
            <a:off x="395288" y="1773238"/>
            <a:ext cx="8208962" cy="383063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lnSpc>
                <a:spcPct val="150000"/>
              </a:lnSpc>
              <a:spcBef>
                <a:spcPts val="0"/>
              </a:spcBef>
              <a:spcAft>
                <a:spcPts val="0"/>
              </a:spcAft>
              <a:defRPr/>
            </a:pPr>
            <a:r>
              <a:rPr lang="zh-CN" altLang="en-US" b="1" dirty="0"/>
              <a:t>拓扑验证、错误与异常</a:t>
            </a:r>
          </a:p>
          <a:p>
            <a:pPr fontAlgn="auto">
              <a:lnSpc>
                <a:spcPct val="150000"/>
              </a:lnSpc>
              <a:spcBef>
                <a:spcPts val="0"/>
              </a:spcBef>
              <a:spcAft>
                <a:spcPts val="0"/>
              </a:spcAft>
              <a:defRPr/>
            </a:pPr>
            <a:r>
              <a:rPr lang="zh-CN" altLang="en-US" dirty="0"/>
              <a:t>创建新拓扑或对参与拓扑的要素进行编辑后，下一步是</a:t>
            </a:r>
            <a:r>
              <a:rPr lang="zh-CN" altLang="en-US" i="1" dirty="0"/>
              <a:t>验证</a:t>
            </a:r>
            <a:r>
              <a:rPr lang="zh-CN" altLang="en-US" dirty="0"/>
              <a:t> 拓扑。验证拓扑包含以下四个过程：</a:t>
            </a:r>
          </a:p>
          <a:p>
            <a:pPr fontAlgn="auto">
              <a:lnSpc>
                <a:spcPct val="150000"/>
              </a:lnSpc>
              <a:spcBef>
                <a:spcPts val="0"/>
              </a:spcBef>
              <a:spcAft>
                <a:spcPts val="0"/>
              </a:spcAft>
              <a:buFont typeface="Wingdings" pitchFamily="2" charset="2"/>
              <a:buChar char="ü"/>
              <a:defRPr/>
            </a:pPr>
            <a:r>
              <a:rPr lang="zh-CN" altLang="en-US" dirty="0"/>
              <a:t>对要素顶点进行裂化和聚类以查找共享相同位置（具有通用坐标）的重叠要素 </a:t>
            </a:r>
          </a:p>
          <a:p>
            <a:pPr fontAlgn="auto">
              <a:lnSpc>
                <a:spcPct val="150000"/>
              </a:lnSpc>
              <a:spcBef>
                <a:spcPts val="0"/>
              </a:spcBef>
              <a:spcAft>
                <a:spcPts val="0"/>
              </a:spcAft>
              <a:buFont typeface="Wingdings" pitchFamily="2" charset="2"/>
              <a:buChar char="ü"/>
              <a:defRPr/>
            </a:pPr>
            <a:r>
              <a:rPr lang="zh-CN" altLang="en-US" dirty="0"/>
              <a:t>将共有坐标的顶点插入到共享几何的重叠要素中 </a:t>
            </a:r>
          </a:p>
          <a:p>
            <a:pPr fontAlgn="auto">
              <a:lnSpc>
                <a:spcPct val="150000"/>
              </a:lnSpc>
              <a:spcBef>
                <a:spcPts val="0"/>
              </a:spcBef>
              <a:spcAft>
                <a:spcPts val="0"/>
              </a:spcAft>
              <a:buFont typeface="Wingdings" pitchFamily="2" charset="2"/>
              <a:buChar char="ü"/>
              <a:defRPr/>
            </a:pPr>
            <a:r>
              <a:rPr lang="zh-CN" altLang="en-US" dirty="0"/>
              <a:t>运行一系列完整性检查以确定是否违反了为拓扑定义的规则 </a:t>
            </a:r>
          </a:p>
          <a:p>
            <a:pPr fontAlgn="auto">
              <a:lnSpc>
                <a:spcPct val="150000"/>
              </a:lnSpc>
              <a:spcBef>
                <a:spcPts val="0"/>
              </a:spcBef>
              <a:spcAft>
                <a:spcPts val="0"/>
              </a:spcAft>
              <a:buFont typeface="Wingdings" pitchFamily="2" charset="2"/>
              <a:buChar char="ü"/>
              <a:defRPr/>
            </a:pPr>
            <a:r>
              <a:rPr lang="zh-CN" altLang="en-US" dirty="0"/>
              <a:t>针对要素数据集中潜在的拓扑错误创建错误日志</a:t>
            </a:r>
          </a:p>
          <a:p>
            <a:pPr fontAlgn="auto">
              <a:lnSpc>
                <a:spcPct val="150000"/>
              </a:lnSpc>
              <a:spcBef>
                <a:spcPts val="0"/>
              </a:spcBef>
              <a:spcAft>
                <a:spcPts val="0"/>
              </a:spcAft>
              <a:defRPr/>
            </a:pPr>
            <a:r>
              <a:rPr lang="zh-CN" altLang="en-US" dirty="0"/>
              <a:t>编辑或更改数据时，</a:t>
            </a:r>
            <a:r>
              <a:rPr lang="en-US" altLang="zh-CN" dirty="0" err="1"/>
              <a:t>ArcGIS</a:t>
            </a:r>
            <a:r>
              <a:rPr lang="en-US" altLang="zh-CN" dirty="0"/>
              <a:t> </a:t>
            </a:r>
            <a:r>
              <a:rPr lang="zh-CN" altLang="en-US" dirty="0"/>
              <a:t>将追踪更改的区域并将其标记为脏区。将只对拓扑中的脏区运行验证。如果上次验证后并未进行编辑或更新，则不会进行任何检查。</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sp>
        <p:nvSpPr>
          <p:cNvPr id="6" name="矩形 5"/>
          <p:cNvSpPr/>
          <p:nvPr/>
        </p:nvSpPr>
        <p:spPr>
          <a:xfrm>
            <a:off x="395288" y="1773238"/>
            <a:ext cx="8280400" cy="2030412"/>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fontAlgn="auto">
              <a:spcBef>
                <a:spcPts val="0"/>
              </a:spcBef>
              <a:spcAft>
                <a:spcPts val="0"/>
              </a:spcAft>
              <a:defRPr/>
            </a:pPr>
            <a:r>
              <a:rPr lang="zh-CN" altLang="en-US" b="1" dirty="0"/>
              <a:t>错误与异常</a:t>
            </a:r>
          </a:p>
          <a:p>
            <a:pPr indent="457200" fontAlgn="auto">
              <a:lnSpc>
                <a:spcPct val="150000"/>
              </a:lnSpc>
              <a:spcBef>
                <a:spcPts val="0"/>
              </a:spcBef>
              <a:spcAft>
                <a:spcPts val="0"/>
              </a:spcAft>
              <a:defRPr/>
            </a:pPr>
            <a:r>
              <a:rPr lang="zh-CN" altLang="en-US" dirty="0"/>
              <a:t>在拓扑中最初以错误的形式存储对拓扑规则的违反。错误要素会在验证期间记录发现拓扑错误的位置。某些错误是可以接受的，这种情况下可将该错误要素标记为异常。错误与异常会以要素形式存储在拓扑图层中，可用于呈现和管理要素不需要符合拓扑规则的情况。</a:t>
            </a:r>
          </a:p>
        </p:txBody>
      </p:sp>
      <p:pic>
        <p:nvPicPr>
          <p:cNvPr id="36870" name="Picture 2"/>
          <p:cNvPicPr>
            <a:picLocks noChangeAspect="1" noChangeArrowheads="1"/>
          </p:cNvPicPr>
          <p:nvPr/>
        </p:nvPicPr>
        <p:blipFill>
          <a:blip r:embed="rId3" cstate="print"/>
          <a:srcRect/>
          <a:stretch>
            <a:fillRect/>
          </a:stretch>
        </p:blipFill>
        <p:spPr bwMode="auto">
          <a:xfrm>
            <a:off x="2700338" y="3933825"/>
            <a:ext cx="3400425" cy="1819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4" name="矩形 3"/>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sp>
        <p:nvSpPr>
          <p:cNvPr id="5" name="矩形 4"/>
          <p:cNvSpPr/>
          <p:nvPr/>
        </p:nvSpPr>
        <p:spPr>
          <a:xfrm>
            <a:off x="395288" y="1628775"/>
            <a:ext cx="8280400" cy="1754188"/>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indent="457200" fontAlgn="auto">
              <a:lnSpc>
                <a:spcPct val="150000"/>
              </a:lnSpc>
              <a:spcBef>
                <a:spcPts val="0"/>
              </a:spcBef>
              <a:spcAft>
                <a:spcPts val="0"/>
              </a:spcAft>
              <a:defRPr/>
            </a:pPr>
            <a:r>
              <a:rPr lang="zh-CN" altLang="en-US" dirty="0"/>
              <a:t>拓扑图层存储了点、线、面三类错误要素。</a:t>
            </a:r>
            <a:endParaRPr lang="en-US" altLang="zh-CN" dirty="0"/>
          </a:p>
          <a:p>
            <a:pPr indent="457200" fontAlgn="auto">
              <a:lnSpc>
                <a:spcPct val="150000"/>
              </a:lnSpc>
              <a:spcBef>
                <a:spcPts val="0"/>
              </a:spcBef>
              <a:spcAft>
                <a:spcPts val="0"/>
              </a:spcAft>
              <a:defRPr/>
            </a:pPr>
            <a:r>
              <a:rPr lang="en-US" altLang="zh-CN" dirty="0"/>
              <a:t>1</a:t>
            </a:r>
            <a:r>
              <a:rPr lang="zh-CN" altLang="en-US" dirty="0"/>
              <a:t>、悬挂结点（</a:t>
            </a:r>
            <a:r>
              <a:rPr lang="en-US" altLang="zh-CN" dirty="0"/>
              <a:t>dangle node</a:t>
            </a:r>
            <a:r>
              <a:rPr lang="zh-CN" altLang="en-US" dirty="0"/>
              <a:t>）：仅与一个线要素相连的孤立结点。与悬挂结点相连的弧为悬挂弧。悬挂结点的产生有多边形不闭合、结点不重合、未及和过伸等情形。</a:t>
            </a:r>
            <a:endParaRPr lang="en-US" altLang="zh-CN" dirty="0"/>
          </a:p>
        </p:txBody>
      </p:sp>
      <p:pic>
        <p:nvPicPr>
          <p:cNvPr id="37894" name="Picture 1" descr="D:\QQ\412340918\Image\8EE6E13F8F727D306BCEC7742CEC6F07.jpg"/>
          <p:cNvPicPr>
            <a:picLocks noChangeAspect="1" noChangeArrowheads="1"/>
          </p:cNvPicPr>
          <p:nvPr/>
        </p:nvPicPr>
        <p:blipFill>
          <a:blip r:embed="rId3" cstate="print">
            <a:lum bright="20000"/>
          </a:blip>
          <a:srcRect t="47672"/>
          <a:stretch>
            <a:fillRect/>
          </a:stretch>
        </p:blipFill>
        <p:spPr bwMode="auto">
          <a:xfrm>
            <a:off x="323850" y="3644900"/>
            <a:ext cx="8561388" cy="2520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4" name="矩形 3"/>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sp>
        <p:nvSpPr>
          <p:cNvPr id="5" name="矩形 4"/>
          <p:cNvSpPr/>
          <p:nvPr/>
        </p:nvSpPr>
        <p:spPr>
          <a:xfrm>
            <a:off x="395288" y="1628775"/>
            <a:ext cx="8280400" cy="133826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indent="457200" fontAlgn="auto">
              <a:lnSpc>
                <a:spcPct val="150000"/>
              </a:lnSpc>
              <a:spcBef>
                <a:spcPts val="0"/>
              </a:spcBef>
              <a:spcAft>
                <a:spcPts val="0"/>
              </a:spcAft>
              <a:defRPr/>
            </a:pPr>
            <a:r>
              <a:rPr lang="en-US" altLang="zh-CN" dirty="0"/>
              <a:t>2</a:t>
            </a:r>
            <a:r>
              <a:rPr lang="zh-CN" altLang="en-US" dirty="0"/>
              <a:t>、伪结点（</a:t>
            </a:r>
            <a:r>
              <a:rPr lang="en-US" altLang="zh-CN" dirty="0"/>
              <a:t>pseudo node</a:t>
            </a:r>
            <a:r>
              <a:rPr lang="zh-CN" altLang="en-US" dirty="0"/>
              <a:t>）：两个线要素相连、共享的结点。形成原因是没有一次录入完毕一条线。</a:t>
            </a:r>
            <a:endParaRPr lang="en-US" altLang="zh-CN" dirty="0"/>
          </a:p>
          <a:p>
            <a:pPr indent="457200" fontAlgn="auto">
              <a:lnSpc>
                <a:spcPct val="150000"/>
              </a:lnSpc>
              <a:spcBef>
                <a:spcPts val="0"/>
              </a:spcBef>
              <a:spcAft>
                <a:spcPts val="0"/>
              </a:spcAft>
              <a:defRPr/>
            </a:pPr>
            <a:r>
              <a:rPr lang="zh-CN" altLang="en-US" dirty="0"/>
              <a:t>伪结点并非都是错误的。</a:t>
            </a:r>
            <a:endParaRPr lang="en-US" altLang="zh-CN" dirty="0"/>
          </a:p>
        </p:txBody>
      </p:sp>
      <p:pic>
        <p:nvPicPr>
          <p:cNvPr id="38918" name="Picture 2"/>
          <p:cNvPicPr>
            <a:picLocks noChangeAspect="1" noChangeArrowheads="1"/>
          </p:cNvPicPr>
          <p:nvPr/>
        </p:nvPicPr>
        <p:blipFill>
          <a:blip r:embed="rId3" cstate="print"/>
          <a:srcRect l="4866" t="29413" r="50369" b="20413"/>
          <a:stretch>
            <a:fillRect/>
          </a:stretch>
        </p:blipFill>
        <p:spPr bwMode="auto">
          <a:xfrm>
            <a:off x="2411413" y="3213100"/>
            <a:ext cx="4176712" cy="2632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4" name="矩形 3"/>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sp>
        <p:nvSpPr>
          <p:cNvPr id="5" name="矩形 4"/>
          <p:cNvSpPr/>
          <p:nvPr/>
        </p:nvSpPr>
        <p:spPr>
          <a:xfrm>
            <a:off x="395288" y="1628775"/>
            <a:ext cx="8280400" cy="1290638"/>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indent="457200" fontAlgn="auto">
              <a:lnSpc>
                <a:spcPct val="150000"/>
              </a:lnSpc>
              <a:spcBef>
                <a:spcPts val="0"/>
              </a:spcBef>
              <a:spcAft>
                <a:spcPts val="0"/>
              </a:spcAft>
              <a:defRPr/>
            </a:pPr>
            <a:r>
              <a:rPr lang="en-US" altLang="zh-CN" dirty="0"/>
              <a:t>3</a:t>
            </a:r>
            <a:r>
              <a:rPr lang="zh-CN" altLang="en-US" dirty="0"/>
              <a:t>、碎屑多边形（</a:t>
            </a:r>
            <a:r>
              <a:rPr lang="en-US" altLang="zh-CN" dirty="0"/>
              <a:t>sliver polygon</a:t>
            </a:r>
            <a:r>
              <a:rPr lang="zh-CN" altLang="en-US" dirty="0"/>
              <a:t>）：一般是因为重复录入引起的，前后两次录入同一条线的位置不完全一致，造成碎屑多边形。此外，利用不同比例尺地图进行数据更新时也会产生碎屑多边形。</a:t>
            </a:r>
            <a:endParaRPr lang="en-US" altLang="zh-CN" dirty="0"/>
          </a:p>
        </p:txBody>
      </p:sp>
      <p:pic>
        <p:nvPicPr>
          <p:cNvPr id="39942" name="Picture 2"/>
          <p:cNvPicPr>
            <a:picLocks noChangeAspect="1" noChangeArrowheads="1"/>
          </p:cNvPicPr>
          <p:nvPr/>
        </p:nvPicPr>
        <p:blipFill>
          <a:blip r:embed="rId3" cstate="print">
            <a:lum bright="20000"/>
          </a:blip>
          <a:srcRect l="55804" t="29413" r="-4430" b="21188"/>
          <a:stretch>
            <a:fillRect/>
          </a:stretch>
        </p:blipFill>
        <p:spPr bwMode="auto">
          <a:xfrm>
            <a:off x="2124075" y="3357563"/>
            <a:ext cx="4914900" cy="28082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4" name="矩形 3"/>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sp>
        <p:nvSpPr>
          <p:cNvPr id="5" name="矩形 4"/>
          <p:cNvSpPr/>
          <p:nvPr/>
        </p:nvSpPr>
        <p:spPr>
          <a:xfrm>
            <a:off x="395288" y="1628775"/>
            <a:ext cx="8280400" cy="923925"/>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indent="457200" fontAlgn="auto">
              <a:lnSpc>
                <a:spcPct val="150000"/>
              </a:lnSpc>
              <a:spcBef>
                <a:spcPts val="0"/>
              </a:spcBef>
              <a:spcAft>
                <a:spcPts val="0"/>
              </a:spcAft>
              <a:defRPr/>
            </a:pPr>
            <a:r>
              <a:rPr lang="en-US" altLang="zh-CN" dirty="0"/>
              <a:t>4</a:t>
            </a:r>
            <a:r>
              <a:rPr lang="zh-CN" altLang="en-US" dirty="0"/>
              <a:t>、不正规多边形（</a:t>
            </a:r>
            <a:r>
              <a:rPr lang="en-US" altLang="zh-CN" dirty="0"/>
              <a:t>weird polygon</a:t>
            </a:r>
            <a:r>
              <a:rPr lang="zh-CN" altLang="en-US" dirty="0"/>
              <a:t>）：输入线时次序倒置或位置不准确引起。同时会生成碎屑多边形。</a:t>
            </a:r>
            <a:endParaRPr lang="en-US" altLang="zh-CN" dirty="0"/>
          </a:p>
        </p:txBody>
      </p:sp>
      <p:pic>
        <p:nvPicPr>
          <p:cNvPr id="40966" name="Picture 1" descr="D:\QQ\412340918\Image\5421E20CD49FD9638C20812A897F16F1.jpg"/>
          <p:cNvPicPr>
            <a:picLocks noChangeAspect="1" noChangeArrowheads="1"/>
          </p:cNvPicPr>
          <p:nvPr/>
        </p:nvPicPr>
        <p:blipFill>
          <a:blip r:embed="rId3" cstate="print">
            <a:lum bright="20000"/>
          </a:blip>
          <a:srcRect t="25533" b="12764"/>
          <a:stretch>
            <a:fillRect/>
          </a:stretch>
        </p:blipFill>
        <p:spPr bwMode="auto">
          <a:xfrm>
            <a:off x="611188" y="3141663"/>
            <a:ext cx="7883525" cy="27352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9750" y="1773238"/>
            <a:ext cx="8280400" cy="452437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spcBef>
                <a:spcPts val="0"/>
              </a:spcBef>
              <a:spcAft>
                <a:spcPts val="0"/>
              </a:spcAft>
              <a:defRPr/>
            </a:pPr>
            <a:r>
              <a:rPr lang="zh-CN" altLang="en-US" b="1" dirty="0"/>
              <a:t>脏区与验证</a:t>
            </a:r>
          </a:p>
          <a:p>
            <a:pPr indent="457200" fontAlgn="auto">
              <a:lnSpc>
                <a:spcPct val="150000"/>
              </a:lnSpc>
              <a:spcBef>
                <a:spcPts val="0"/>
              </a:spcBef>
              <a:spcAft>
                <a:spcPts val="0"/>
              </a:spcAft>
              <a:defRPr/>
            </a:pPr>
            <a:r>
              <a:rPr lang="zh-CN" altLang="en-US" dirty="0"/>
              <a:t>地理数据库拓扑的一个主要目标是：对处理和验证参与拓扑的要素数据（在可以使用该数据前）所花费的时间进行优化。一般来说：</a:t>
            </a:r>
          </a:p>
          <a:p>
            <a:pPr indent="457200" fontAlgn="auto">
              <a:lnSpc>
                <a:spcPct val="150000"/>
              </a:lnSpc>
              <a:spcBef>
                <a:spcPts val="0"/>
              </a:spcBef>
              <a:spcAft>
                <a:spcPts val="0"/>
              </a:spcAft>
              <a:defRPr/>
            </a:pPr>
            <a:r>
              <a:rPr lang="zh-CN" altLang="en-US" dirty="0"/>
              <a:t>不论拓扑的状态如何，参与拓扑的要素类始终可供使用。 </a:t>
            </a:r>
          </a:p>
          <a:p>
            <a:pPr indent="457200" fontAlgn="auto">
              <a:lnSpc>
                <a:spcPct val="150000"/>
              </a:lnSpc>
              <a:spcBef>
                <a:spcPts val="0"/>
              </a:spcBef>
              <a:spcAft>
                <a:spcPts val="0"/>
              </a:spcAft>
              <a:defRPr/>
            </a:pPr>
            <a:r>
              <a:rPr lang="zh-CN" altLang="en-US" dirty="0"/>
              <a:t>拓扑验证由用户驱动。用户决定想要验证拓扑的时间和频率（例如，在每次编辑操作之后或更低频率，如在每次编辑会话结束时）。 </a:t>
            </a:r>
          </a:p>
          <a:p>
            <a:pPr indent="457200" fontAlgn="auto">
              <a:lnSpc>
                <a:spcPct val="150000"/>
              </a:lnSpc>
              <a:spcBef>
                <a:spcPts val="0"/>
              </a:spcBef>
              <a:spcAft>
                <a:spcPts val="0"/>
              </a:spcAft>
              <a:defRPr/>
            </a:pPr>
            <a:r>
              <a:rPr lang="zh-CN" altLang="en-US" dirty="0"/>
              <a:t>对每个要素类进行的所有编辑均会被追踪，以便只有进行过更改的区域需要重新验证。 </a:t>
            </a:r>
          </a:p>
          <a:p>
            <a:pPr indent="457200" fontAlgn="auto">
              <a:lnSpc>
                <a:spcPct val="150000"/>
              </a:lnSpc>
              <a:spcBef>
                <a:spcPts val="0"/>
              </a:spcBef>
              <a:spcAft>
                <a:spcPts val="0"/>
              </a:spcAft>
              <a:defRPr/>
            </a:pPr>
            <a:r>
              <a:rPr lang="zh-CN" altLang="en-US" dirty="0"/>
              <a:t>脏区是已通过添加或删除要素而被编辑、更新或影响的区域。脏区允许拓扑限制在拓扑验证期间必须检查拓扑错误的区域。脏区将追踪已添加新要素或修改现有要素的位置。这允许只验证拓扑的选定部分，而不是全部。</a:t>
            </a:r>
          </a:p>
        </p:txBody>
      </p:sp>
      <p:pic>
        <p:nvPicPr>
          <p:cNvPr id="4"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5"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6" name="矩形 5"/>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拓扑设计</a:t>
            </a:r>
          </a:p>
        </p:txBody>
      </p:sp>
      <p:graphicFrame>
        <p:nvGraphicFramePr>
          <p:cNvPr id="6" name="表格 5"/>
          <p:cNvGraphicFramePr>
            <a:graphicFrameLocks noGrp="1"/>
          </p:cNvGraphicFramePr>
          <p:nvPr/>
        </p:nvGraphicFramePr>
        <p:xfrm>
          <a:off x="611559" y="3559254"/>
          <a:ext cx="8064897" cy="3182114"/>
        </p:xfrm>
        <a:graphic>
          <a:graphicData uri="http://schemas.openxmlformats.org/drawingml/2006/table">
            <a:tbl>
              <a:tblPr>
                <a:tableStyleId>{35758FB7-9AC5-4552-8A53-C91805E547FA}</a:tableStyleId>
              </a:tblPr>
              <a:tblGrid>
                <a:gridCol w="1887529"/>
                <a:gridCol w="2504959"/>
                <a:gridCol w="3672409"/>
              </a:tblGrid>
              <a:tr h="218083">
                <a:tc>
                  <a:txBody>
                    <a:bodyPr/>
                    <a:lstStyle/>
                    <a:p>
                      <a:r>
                        <a:rPr lang="zh-CN" altLang="en-US" sz="1200" dirty="0"/>
                        <a:t>数据专题 </a:t>
                      </a:r>
                    </a:p>
                  </a:txBody>
                  <a:tcPr marL="48964" marR="48964" marT="24482" marB="24482" anchor="ctr"/>
                </a:tc>
                <a:tc>
                  <a:txBody>
                    <a:bodyPr/>
                    <a:lstStyle/>
                    <a:p>
                      <a:r>
                        <a:rPr lang="zh-CN" altLang="en-US" sz="1200"/>
                        <a:t>要素类</a:t>
                      </a:r>
                    </a:p>
                  </a:txBody>
                  <a:tcPr marL="48964" marR="48964" marT="24482" marB="24482" anchor="ctr"/>
                </a:tc>
                <a:tc>
                  <a:txBody>
                    <a:bodyPr/>
                    <a:lstStyle/>
                    <a:p>
                      <a:r>
                        <a:rPr lang="zh-CN" altLang="en-US" sz="1200"/>
                        <a:t>拓扑规则的子样本 </a:t>
                      </a:r>
                    </a:p>
                  </a:txBody>
                  <a:tcPr marL="48964" marR="48964" marT="24482" marB="24482" anchor="ctr"/>
                </a:tc>
              </a:tr>
              <a:tr h="713245">
                <a:tc>
                  <a:txBody>
                    <a:bodyPr/>
                    <a:lstStyle/>
                    <a:p>
                      <a:r>
                        <a:rPr lang="zh-CN" altLang="en-US" sz="1200"/>
                        <a:t>宗地</a:t>
                      </a:r>
                    </a:p>
                  </a:txBody>
                  <a:tcPr marL="48964" marR="48964" marT="24482" marB="24482" anchor="ctr"/>
                </a:tc>
                <a:tc>
                  <a:txBody>
                    <a:bodyPr/>
                    <a:lstStyle/>
                    <a:p>
                      <a:r>
                        <a:rPr lang="zh-CN" altLang="en-US" sz="1200"/>
                        <a:t>宗地多边形、宗地边界（线）、宗地拐角（点）</a:t>
                      </a:r>
                    </a:p>
                  </a:txBody>
                  <a:tcPr marL="48964" marR="48964" marT="24482" marB="24482" anchor="ctr"/>
                </a:tc>
                <a:tc>
                  <a:txBody>
                    <a:bodyPr/>
                    <a:lstStyle/>
                    <a:p>
                      <a:r>
                        <a:rPr lang="zh-CN" altLang="en-US" sz="1200" dirty="0"/>
                        <a:t>宗地多边形不能叠置。宗地多边形边界必须被宗地边界线覆盖。宗地边界端点必须被宗地拐角点覆盖。</a:t>
                      </a:r>
                    </a:p>
                  </a:txBody>
                  <a:tcPr marL="48964" marR="48964" marT="24482" marB="24482" anchor="ctr"/>
                </a:tc>
              </a:tr>
              <a:tr h="1260644">
                <a:tc>
                  <a:txBody>
                    <a:bodyPr/>
                    <a:lstStyle/>
                    <a:p>
                      <a:r>
                        <a:rPr lang="zh-CN" altLang="en-US" sz="1200"/>
                        <a:t>街道中心线和人口普查单元</a:t>
                      </a:r>
                    </a:p>
                  </a:txBody>
                  <a:tcPr marL="48964" marR="48964" marT="24482" marB="24482" anchor="ctr"/>
                </a:tc>
                <a:tc>
                  <a:txBody>
                    <a:bodyPr/>
                    <a:lstStyle/>
                    <a:p>
                      <a:r>
                        <a:rPr lang="zh-CN" altLang="en-US" sz="1200" dirty="0"/>
                        <a:t>街道中心线、人口普查区块、人口普查区块组、人口普查区域</a:t>
                      </a:r>
                    </a:p>
                  </a:txBody>
                  <a:tcPr marL="48964" marR="48964" marT="24482" marB="24482" anchor="ctr"/>
                </a:tc>
                <a:tc>
                  <a:txBody>
                    <a:bodyPr/>
                    <a:lstStyle/>
                    <a:p>
                      <a:r>
                        <a:rPr lang="zh-CN" altLang="en-US" sz="1200" dirty="0"/>
                        <a:t>街道线不能相交或内部接触。人口普查区块不能叠置。人口普查区块组必须被人口普查区块覆盖。人口普查区块组不能叠置。人口普查区域必须被人口普查区块组覆盖。人口普查区域不能叠置。</a:t>
                      </a:r>
                    </a:p>
                  </a:txBody>
                  <a:tcPr marL="48964" marR="48964" marT="24482" marB="24482" anchor="ctr"/>
                </a:tc>
              </a:tr>
              <a:tr h="383137">
                <a:tc>
                  <a:txBody>
                    <a:bodyPr/>
                    <a:lstStyle/>
                    <a:p>
                      <a:r>
                        <a:rPr lang="zh-CN" altLang="en-US" sz="1200"/>
                        <a:t>土壤</a:t>
                      </a:r>
                    </a:p>
                  </a:txBody>
                  <a:tcPr marL="48964" marR="48964" marT="24482" marB="24482" anchor="ctr"/>
                </a:tc>
                <a:tc>
                  <a:txBody>
                    <a:bodyPr/>
                    <a:lstStyle/>
                    <a:p>
                      <a:r>
                        <a:rPr lang="zh-CN" altLang="en-US" sz="1200"/>
                        <a:t>土壤类型多边形</a:t>
                      </a:r>
                    </a:p>
                  </a:txBody>
                  <a:tcPr marL="48964" marR="48964" marT="24482" marB="24482" anchor="ctr"/>
                </a:tc>
                <a:tc>
                  <a:txBody>
                    <a:bodyPr/>
                    <a:lstStyle/>
                    <a:p>
                      <a:r>
                        <a:rPr lang="zh-CN" altLang="en-US" sz="1200"/>
                        <a:t>土壤多边形不能叠置。土壤多边形不能有空隙。</a:t>
                      </a:r>
                    </a:p>
                  </a:txBody>
                  <a:tcPr marL="48964" marR="48964" marT="24482" marB="24482" anchor="ctr"/>
                </a:tc>
              </a:tr>
              <a:tr h="593244">
                <a:tc>
                  <a:txBody>
                    <a:bodyPr/>
                    <a:lstStyle/>
                    <a:p>
                      <a:r>
                        <a:rPr lang="zh-CN" altLang="en-US" sz="1200"/>
                        <a:t>水文</a:t>
                      </a:r>
                    </a:p>
                  </a:txBody>
                  <a:tcPr marL="48964" marR="48964" marT="24482" marB="24482" anchor="ctr"/>
                </a:tc>
                <a:tc>
                  <a:txBody>
                    <a:bodyPr/>
                    <a:lstStyle/>
                    <a:p>
                      <a:r>
                        <a:rPr lang="zh-CN" altLang="en-US" sz="1200"/>
                        <a:t>水文线、水文点、流域（多边形）</a:t>
                      </a:r>
                    </a:p>
                  </a:txBody>
                  <a:tcPr marL="48964" marR="48964" marT="24482" marB="24482" anchor="ctr"/>
                </a:tc>
                <a:tc>
                  <a:txBody>
                    <a:bodyPr/>
                    <a:lstStyle/>
                    <a:p>
                      <a:r>
                        <a:rPr lang="zh-CN" altLang="en-US" sz="1200" dirty="0"/>
                        <a:t>水文线不能自叠置。水文点必须被水文线覆盖。流域不能叠置。流域不能有间距。</a:t>
                      </a:r>
                    </a:p>
                  </a:txBody>
                  <a:tcPr marL="48964" marR="48964" marT="24482" marB="24482" anchor="ctr"/>
                </a:tc>
              </a:tr>
            </a:tbl>
          </a:graphicData>
        </a:graphic>
      </p:graphicFrame>
      <p:sp>
        <p:nvSpPr>
          <p:cNvPr id="43014" name="Rectangle 1"/>
          <p:cNvSpPr>
            <a:spLocks noChangeArrowheads="1"/>
          </p:cNvSpPr>
          <p:nvPr/>
        </p:nvSpPr>
        <p:spPr bwMode="auto">
          <a:xfrm>
            <a:off x="684213" y="1427163"/>
            <a:ext cx="7559675" cy="2168525"/>
          </a:xfrm>
          <a:prstGeom prst="rect">
            <a:avLst/>
          </a:prstGeom>
          <a:noFill/>
          <a:ln w="9525">
            <a:noFill/>
            <a:miter lim="800000"/>
            <a:headEnd/>
            <a:tailEnd/>
          </a:ln>
        </p:spPr>
        <p:txBody>
          <a:bodyPr anchor="ctr">
            <a:spAutoFit/>
          </a:bodyPr>
          <a:lstStyle/>
          <a:p>
            <a:pPr eaLnBrk="0" hangingPunct="0">
              <a:lnSpc>
                <a:spcPct val="150000"/>
              </a:lnSpc>
              <a:buFontTx/>
              <a:buAutoNum type="arabicPeriod"/>
            </a:pPr>
            <a:r>
              <a:rPr lang="zh-CN" altLang="zh-CN"/>
              <a:t>创建一个将共享几何的所需要素类的列表。 </a:t>
            </a:r>
          </a:p>
          <a:p>
            <a:pPr eaLnBrk="0" hangingPunct="0">
              <a:lnSpc>
                <a:spcPct val="150000"/>
              </a:lnSpc>
              <a:buFontTx/>
              <a:buAutoNum type="arabicPeriod" startAt="2"/>
            </a:pPr>
            <a:r>
              <a:rPr lang="zh-CN" altLang="zh-CN"/>
              <a:t>指定各要素类（点、线或多边形）的空间制图表达。 </a:t>
            </a:r>
          </a:p>
          <a:p>
            <a:pPr eaLnBrk="0" hangingPunct="0">
              <a:lnSpc>
                <a:spcPct val="150000"/>
              </a:lnSpc>
              <a:buFontTx/>
              <a:buAutoNum type="arabicPeriod" startAt="3"/>
            </a:pPr>
            <a:r>
              <a:rPr lang="zh-CN" altLang="zh-CN"/>
              <a:t>列出将共享几何并将被一起编辑和维护的要素类。例如，如果对某个要素的几何执行编辑，则其他要素也将随之更新。 </a:t>
            </a:r>
          </a:p>
          <a:p>
            <a:pPr eaLnBrk="0" hangingPunct="0">
              <a:lnSpc>
                <a:spcPct val="150000"/>
              </a:lnSpc>
            </a:pPr>
            <a:endParaRPr lang="zh-CN" altLang="zh-CN"/>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矩形 1"/>
          <p:cNvSpPr>
            <a:spLocks noChangeArrowheads="1"/>
          </p:cNvSpPr>
          <p:nvPr/>
        </p:nvSpPr>
        <p:spPr bwMode="auto">
          <a:xfrm>
            <a:off x="863600" y="1952625"/>
            <a:ext cx="7632700" cy="868363"/>
          </a:xfrm>
          <a:prstGeom prst="rect">
            <a:avLst/>
          </a:prstGeom>
          <a:noFill/>
          <a:ln w="9525">
            <a:noFill/>
            <a:miter lim="800000"/>
            <a:headEnd/>
            <a:tailEnd/>
          </a:ln>
        </p:spPr>
        <p:txBody>
          <a:bodyPr>
            <a:spAutoFit/>
          </a:bodyPr>
          <a:lstStyle/>
          <a:p>
            <a:pPr algn="ctr">
              <a:lnSpc>
                <a:spcPct val="140000"/>
              </a:lnSpc>
            </a:pPr>
            <a:r>
              <a:rPr lang="en-US" altLang="zh-CN" sz="3600">
                <a:solidFill>
                  <a:srgbClr val="000000"/>
                </a:solidFill>
                <a:latin typeface="Times New Roman" pitchFamily="18" charset="0"/>
                <a:ea typeface="华文中宋" pitchFamily="2" charset="-122"/>
                <a:cs typeface="Times New Roman" pitchFamily="18" charset="0"/>
              </a:rPr>
              <a:t>GIS</a:t>
            </a:r>
            <a:r>
              <a:rPr lang="zh-CN" altLang="en-US" sz="3600">
                <a:solidFill>
                  <a:srgbClr val="000000"/>
                </a:solidFill>
                <a:latin typeface="Times New Roman" pitchFamily="18" charset="0"/>
                <a:ea typeface="华文中宋" pitchFamily="2" charset="-122"/>
                <a:cs typeface="Times New Roman" pitchFamily="18" charset="0"/>
              </a:rPr>
              <a:t>实习之 </a:t>
            </a:r>
            <a:r>
              <a:rPr lang="en-US" altLang="zh-CN" sz="3600">
                <a:solidFill>
                  <a:srgbClr val="000000"/>
                </a:solidFill>
                <a:latin typeface="Times New Roman" pitchFamily="18" charset="0"/>
                <a:ea typeface="华文中宋" pitchFamily="2" charset="-122"/>
                <a:cs typeface="Times New Roman" pitchFamily="18" charset="0"/>
              </a:rPr>
              <a:t>ArcGIS</a:t>
            </a:r>
            <a:r>
              <a:rPr lang="zh-CN" altLang="en-US" sz="3600">
                <a:solidFill>
                  <a:srgbClr val="000000"/>
                </a:solidFill>
                <a:latin typeface="Times New Roman" pitchFamily="18" charset="0"/>
                <a:ea typeface="华文中宋" pitchFamily="2" charset="-122"/>
                <a:cs typeface="Times New Roman" pitchFamily="18" charset="0"/>
              </a:rPr>
              <a:t>篇</a:t>
            </a:r>
          </a:p>
        </p:txBody>
      </p:sp>
      <p:pic>
        <p:nvPicPr>
          <p:cNvPr id="25603"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225425"/>
            <a:ext cx="3190875" cy="719138"/>
          </a:xfrm>
          <a:prstGeom prst="rect">
            <a:avLst/>
          </a:prstGeom>
          <a:noFill/>
          <a:ln w="9525">
            <a:noFill/>
            <a:miter lim="800000"/>
            <a:headEnd/>
            <a:tailEnd/>
          </a:ln>
        </p:spPr>
      </p:pic>
      <p:pic>
        <p:nvPicPr>
          <p:cNvPr id="12" name="图片 11" descr="25_72972_7ccdaf0197813f0.jpg"/>
          <p:cNvPicPr>
            <a:picLocks noChangeAspect="1"/>
          </p:cNvPicPr>
          <p:nvPr/>
        </p:nvPicPr>
        <p:blipFill>
          <a:blip r:embed="rId3" cstate="screen"/>
          <a:srcRect/>
          <a:stretch>
            <a:fillRect/>
          </a:stretch>
        </p:blipFill>
        <p:spPr>
          <a:xfrm>
            <a:off x="190439" y="4473116"/>
            <a:ext cx="8653581" cy="2384884"/>
          </a:xfrm>
          <a:prstGeom prst="teardrop">
            <a:avLst/>
          </a:prstGeom>
        </p:spPr>
      </p:pic>
      <p:sp>
        <p:nvSpPr>
          <p:cNvPr id="6" name="TextBox 4"/>
          <p:cNvSpPr txBox="1"/>
          <p:nvPr/>
        </p:nvSpPr>
        <p:spPr bwMode="gray">
          <a:xfrm>
            <a:off x="2771775" y="2997200"/>
            <a:ext cx="3468688" cy="16303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defPPr>
              <a:defRPr lang="zh-CN"/>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eaLnBrk="0" hangingPunct="0">
              <a:defRPr/>
            </a:pPr>
            <a:r>
              <a:rPr lang="zh-CN" altLang="en-US" sz="2000" b="0" dirty="0" smtClean="0">
                <a:solidFill>
                  <a:schemeClr val="tx1"/>
                </a:solidFill>
              </a:rPr>
              <a:t>刘丙新</a:t>
            </a:r>
            <a:endParaRPr lang="en-US" altLang="zh-CN" sz="2000" b="0" dirty="0" smtClean="0">
              <a:solidFill>
                <a:schemeClr val="tx1"/>
              </a:solidFill>
            </a:endParaRPr>
          </a:p>
          <a:p>
            <a:pPr eaLnBrk="0" hangingPunct="0">
              <a:defRPr/>
            </a:pPr>
            <a:r>
              <a:rPr lang="zh-CN" altLang="en-US" sz="2000" b="0" dirty="0" smtClean="0">
                <a:solidFill>
                  <a:schemeClr val="tx1"/>
                </a:solidFill>
              </a:rPr>
              <a:t>办公地点：航海楼</a:t>
            </a:r>
            <a:r>
              <a:rPr lang="en-US" altLang="zh-CN" sz="2000" b="0" dirty="0" smtClean="0">
                <a:solidFill>
                  <a:schemeClr val="tx1"/>
                </a:solidFill>
              </a:rPr>
              <a:t>104</a:t>
            </a:r>
          </a:p>
          <a:p>
            <a:pPr eaLnBrk="0" hangingPunct="0">
              <a:defRPr/>
            </a:pPr>
            <a:r>
              <a:rPr lang="en-US" altLang="zh-CN" sz="2000" b="0" dirty="0" smtClean="0">
                <a:solidFill>
                  <a:schemeClr val="tx1"/>
                </a:solidFill>
              </a:rPr>
              <a:t>TEL</a:t>
            </a:r>
            <a:r>
              <a:rPr lang="zh-CN" altLang="en-US" sz="2000" b="0" dirty="0" smtClean="0">
                <a:solidFill>
                  <a:schemeClr val="tx1"/>
                </a:solidFill>
              </a:rPr>
              <a:t>：</a:t>
            </a:r>
            <a:r>
              <a:rPr lang="en-US" altLang="zh-CN" sz="2000" b="0" dirty="0" smtClean="0">
                <a:solidFill>
                  <a:schemeClr val="tx1"/>
                </a:solidFill>
              </a:rPr>
              <a:t>15142349030</a:t>
            </a:r>
          </a:p>
          <a:p>
            <a:pPr eaLnBrk="0" hangingPunct="0">
              <a:defRPr/>
            </a:pPr>
            <a:r>
              <a:rPr lang="en-US" altLang="zh-CN" sz="2000" b="0" dirty="0" smtClean="0">
                <a:solidFill>
                  <a:schemeClr val="tx1"/>
                </a:solidFill>
              </a:rPr>
              <a:t>Email</a:t>
            </a:r>
            <a:r>
              <a:rPr lang="zh-CN" altLang="en-US" sz="2000" b="0" dirty="0" smtClean="0">
                <a:solidFill>
                  <a:schemeClr val="tx1"/>
                </a:solidFill>
              </a:rPr>
              <a:t>：</a:t>
            </a:r>
            <a:r>
              <a:rPr lang="en-US" altLang="zh-CN" sz="2000" b="0" dirty="0" smtClean="0">
                <a:solidFill>
                  <a:schemeClr val="tx1"/>
                </a:solidFill>
                <a:hlinkClick r:id="rId4"/>
              </a:rPr>
              <a:t>gisbingxin@126.com</a:t>
            </a:r>
            <a:endParaRPr lang="en-US" altLang="zh-CN" sz="2000" b="0" dirty="0" smtClean="0">
              <a:solidFill>
                <a:schemeClr val="tx1"/>
              </a:solidFill>
            </a:endParaRPr>
          </a:p>
          <a:p>
            <a:pPr eaLnBrk="0" hangingPunct="0">
              <a:defRPr/>
            </a:pPr>
            <a:r>
              <a:rPr lang="en-US" altLang="zh-CN" sz="2000" b="0" dirty="0" smtClean="0">
                <a:solidFill>
                  <a:schemeClr val="tx1"/>
                </a:solidFill>
              </a:rPr>
              <a:t>QQ/</a:t>
            </a:r>
            <a:r>
              <a:rPr lang="zh-CN" altLang="en-US" sz="2000" b="0" dirty="0" smtClean="0">
                <a:solidFill>
                  <a:schemeClr val="tx1"/>
                </a:solidFill>
              </a:rPr>
              <a:t>微信：</a:t>
            </a:r>
            <a:r>
              <a:rPr lang="en-US" altLang="zh-CN" sz="2000" b="0" dirty="0" smtClean="0">
                <a:solidFill>
                  <a:schemeClr val="tx1"/>
                </a:solidFill>
              </a:rPr>
              <a:t>363948776</a:t>
            </a:r>
          </a:p>
        </p:txBody>
      </p:sp>
    </p:spTree>
  </p:cSld>
  <p:clrMapOvr>
    <a:masterClrMapping/>
  </p:clrMapOvr>
  <p:transition spd="slow" advTm="21406">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拓扑设计</a:t>
            </a:r>
          </a:p>
        </p:txBody>
      </p:sp>
      <p:sp>
        <p:nvSpPr>
          <p:cNvPr id="44037" name="矩形 5"/>
          <p:cNvSpPr>
            <a:spLocks noChangeArrowheads="1"/>
          </p:cNvSpPr>
          <p:nvPr/>
        </p:nvSpPr>
        <p:spPr bwMode="auto">
          <a:xfrm>
            <a:off x="539750" y="2060575"/>
            <a:ext cx="7848600" cy="3778250"/>
          </a:xfrm>
          <a:prstGeom prst="rect">
            <a:avLst/>
          </a:prstGeom>
          <a:noFill/>
          <a:ln w="9525">
            <a:noFill/>
            <a:miter lim="800000"/>
            <a:headEnd/>
            <a:tailEnd/>
          </a:ln>
        </p:spPr>
        <p:txBody>
          <a:bodyPr>
            <a:spAutoFit/>
          </a:bodyPr>
          <a:lstStyle/>
          <a:p>
            <a:pPr eaLnBrk="0" hangingPunct="0">
              <a:lnSpc>
                <a:spcPct val="150000"/>
              </a:lnSpc>
              <a:buFontTx/>
              <a:buAutoNum type="arabicPeriod" startAt="4"/>
            </a:pPr>
            <a:r>
              <a:rPr lang="zh-CN" altLang="zh-CN"/>
              <a:t>将这些要素类组织成要素数据集。 </a:t>
            </a:r>
          </a:p>
          <a:p>
            <a:pPr eaLnBrk="0" hangingPunct="0">
              <a:lnSpc>
                <a:spcPct val="150000"/>
              </a:lnSpc>
              <a:buFontTx/>
              <a:buAutoNum type="arabicPeriod" startAt="5"/>
            </a:pPr>
            <a:r>
              <a:rPr lang="zh-CN" altLang="zh-CN"/>
              <a:t>指定每个要素类中元素间的拓扑规则。例如，宗地可以是单部分或多部分 (multipart) 多边形。相邻宗地共享几何。宗地不能叠置。 </a:t>
            </a:r>
          </a:p>
          <a:p>
            <a:pPr eaLnBrk="0" hangingPunct="0">
              <a:lnSpc>
                <a:spcPct val="150000"/>
              </a:lnSpc>
              <a:buFontTx/>
              <a:buAutoNum type="arabicPeriod" startAt="6"/>
            </a:pPr>
            <a:r>
              <a:rPr lang="zh-CN" altLang="zh-CN"/>
              <a:t>指定要素类</a:t>
            </a:r>
            <a:r>
              <a:rPr lang="zh-CN" altLang="zh-CN" i="1"/>
              <a:t>间</a:t>
            </a:r>
            <a:r>
              <a:rPr lang="zh-CN" altLang="zh-CN"/>
              <a:t> 的拓扑规则。例如，定义宗地多边形的线必须被宗地边界线覆盖。 </a:t>
            </a:r>
          </a:p>
          <a:p>
            <a:pPr eaLnBrk="0" hangingPunct="0">
              <a:lnSpc>
                <a:spcPct val="150000"/>
              </a:lnSpc>
              <a:buFontTx/>
              <a:buAutoNum type="arabicPeriod" startAt="7"/>
            </a:pPr>
            <a:r>
              <a:rPr lang="zh-CN" altLang="zh-CN"/>
              <a:t>标识每个要素类中坐标的精度等级。</a:t>
            </a:r>
          </a:p>
          <a:p>
            <a:pPr eaLnBrk="0" hangingPunct="0">
              <a:lnSpc>
                <a:spcPct val="150000"/>
              </a:lnSpc>
              <a:buFontTx/>
              <a:buAutoNum type="arabicPeriod" startAt="8"/>
            </a:pPr>
            <a:r>
              <a:rPr lang="zh-CN" altLang="zh-CN"/>
              <a:t>构建一个具有要素</a:t>
            </a:r>
            <a:r>
              <a:rPr lang="zh-CN" altLang="zh-CN" i="1"/>
              <a:t>副本</a:t>
            </a:r>
            <a:r>
              <a:rPr lang="zh-CN" altLang="zh-CN"/>
              <a:t> 的测试地理数据库（使用文件或个人地理数据库）以测试计划的拓扑设计。使用原型地理数据库进行练习。</a:t>
            </a:r>
          </a:p>
          <a:p>
            <a:pPr eaLnBrk="0" hangingPunct="0">
              <a:lnSpc>
                <a:spcPct val="150000"/>
              </a:lnSpc>
              <a:buFontTx/>
              <a:buAutoNum type="arabicPeriod" startAt="9"/>
            </a:pPr>
            <a:r>
              <a:rPr lang="zh-CN" altLang="zh-CN"/>
              <a:t>优化并调整设计，直至获得可行的实现。</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拓扑创建</a:t>
            </a:r>
          </a:p>
        </p:txBody>
      </p:sp>
      <p:sp>
        <p:nvSpPr>
          <p:cNvPr id="6" name="TextBox 5"/>
          <p:cNvSpPr txBox="1"/>
          <p:nvPr/>
        </p:nvSpPr>
        <p:spPr>
          <a:xfrm>
            <a:off x="684213" y="1989138"/>
            <a:ext cx="8135937" cy="38322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lnSpc>
                <a:spcPct val="150000"/>
              </a:lnSpc>
              <a:spcBef>
                <a:spcPts val="0"/>
              </a:spcBef>
              <a:spcAft>
                <a:spcPts val="0"/>
              </a:spcAft>
              <a:defRPr/>
            </a:pPr>
            <a:r>
              <a:rPr lang="zh-CN" altLang="en-US" dirty="0"/>
              <a:t>可用</a:t>
            </a:r>
            <a:r>
              <a:rPr lang="en-US" altLang="zh-CN" dirty="0" err="1"/>
              <a:t>ArcCatalog</a:t>
            </a:r>
            <a:r>
              <a:rPr lang="zh-CN" altLang="en-US" dirty="0"/>
              <a:t>和</a:t>
            </a:r>
            <a:r>
              <a:rPr lang="en-US" altLang="zh-CN" dirty="0" err="1"/>
              <a:t>ArcToolbox</a:t>
            </a:r>
            <a:r>
              <a:rPr lang="zh-CN" altLang="en-US" dirty="0"/>
              <a:t>两种方式建立拓扑。创建拓扑是，须按照以下约定指定从要素数据集中参与拓扑的要素类：</a:t>
            </a:r>
            <a:endParaRPr lang="en-US" altLang="zh-CN" dirty="0"/>
          </a:p>
          <a:p>
            <a:pPr fontAlgn="auto">
              <a:lnSpc>
                <a:spcPct val="150000"/>
              </a:lnSpc>
              <a:spcBef>
                <a:spcPts val="0"/>
              </a:spcBef>
              <a:spcAft>
                <a:spcPts val="0"/>
              </a:spcAft>
              <a:defRPr/>
            </a:pPr>
            <a:r>
              <a:rPr lang="en-US" altLang="zh-CN" dirty="0"/>
              <a:t>1</a:t>
            </a:r>
            <a:r>
              <a:rPr lang="zh-CN" altLang="en-US" dirty="0"/>
              <a:t>、一个拓扑可以使用同一要素数据集中的一个或多个要素类；</a:t>
            </a:r>
            <a:endParaRPr lang="en-US" altLang="zh-CN" dirty="0"/>
          </a:p>
          <a:p>
            <a:pPr fontAlgn="auto">
              <a:lnSpc>
                <a:spcPct val="150000"/>
              </a:lnSpc>
              <a:spcBef>
                <a:spcPts val="0"/>
              </a:spcBef>
              <a:spcAft>
                <a:spcPts val="0"/>
              </a:spcAft>
              <a:defRPr/>
            </a:pPr>
            <a:r>
              <a:rPr lang="en-US" altLang="zh-CN" dirty="0"/>
              <a:t>2</a:t>
            </a:r>
            <a:r>
              <a:rPr lang="zh-CN" altLang="en-US" dirty="0"/>
              <a:t>、一个要素数据集可有多个拓扑；</a:t>
            </a:r>
            <a:endParaRPr lang="en-US" altLang="zh-CN" dirty="0"/>
          </a:p>
          <a:p>
            <a:pPr fontAlgn="auto">
              <a:lnSpc>
                <a:spcPct val="150000"/>
              </a:lnSpc>
              <a:spcBef>
                <a:spcPts val="0"/>
              </a:spcBef>
              <a:spcAft>
                <a:spcPts val="0"/>
              </a:spcAft>
              <a:defRPr/>
            </a:pPr>
            <a:r>
              <a:rPr lang="en-US" altLang="zh-CN" dirty="0"/>
              <a:t>3</a:t>
            </a:r>
            <a:r>
              <a:rPr lang="zh-CN" altLang="en-US" dirty="0"/>
              <a:t>、一个要素类只能属于一个拓扑；</a:t>
            </a:r>
            <a:endParaRPr lang="en-US" altLang="zh-CN" dirty="0"/>
          </a:p>
          <a:p>
            <a:pPr fontAlgn="auto">
              <a:lnSpc>
                <a:spcPct val="150000"/>
              </a:lnSpc>
              <a:spcBef>
                <a:spcPts val="0"/>
              </a:spcBef>
              <a:spcAft>
                <a:spcPts val="0"/>
              </a:spcAft>
              <a:defRPr/>
            </a:pPr>
            <a:r>
              <a:rPr lang="en-US" altLang="zh-CN" dirty="0"/>
              <a:t>4</a:t>
            </a:r>
            <a:r>
              <a:rPr lang="zh-CN" altLang="en-US" dirty="0"/>
              <a:t>、一个要素类不能被一个拓扑和一个几何网络同时占有。</a:t>
            </a:r>
            <a:endParaRPr lang="en-US" altLang="zh-CN" dirty="0"/>
          </a:p>
          <a:p>
            <a:pPr fontAlgn="auto">
              <a:lnSpc>
                <a:spcPct val="150000"/>
              </a:lnSpc>
              <a:spcBef>
                <a:spcPts val="0"/>
              </a:spcBef>
              <a:spcAft>
                <a:spcPts val="0"/>
              </a:spcAft>
              <a:defRPr/>
            </a:pPr>
            <a:r>
              <a:rPr lang="zh-CN" altLang="en-US" dirty="0">
                <a:solidFill>
                  <a:srgbClr val="FF0000"/>
                </a:solidFill>
              </a:rPr>
              <a:t>只有简单要素类才能参与拓扑，尺寸、注记等不能参与构建拓扑。</a:t>
            </a:r>
            <a:endParaRPr lang="en-US" altLang="zh-CN" dirty="0">
              <a:solidFill>
                <a:srgbClr val="FF0000"/>
              </a:solidFill>
            </a:endParaRPr>
          </a:p>
          <a:p>
            <a:pPr fontAlgn="auto">
              <a:lnSpc>
                <a:spcPct val="150000"/>
              </a:lnSpc>
              <a:spcBef>
                <a:spcPts val="0"/>
              </a:spcBef>
              <a:spcAft>
                <a:spcPts val="0"/>
              </a:spcAft>
              <a:defRPr/>
            </a:pPr>
            <a:endParaRPr lang="en-US" altLang="zh-CN" dirty="0"/>
          </a:p>
          <a:p>
            <a:pPr fontAlgn="auto">
              <a:lnSpc>
                <a:spcPct val="150000"/>
              </a:lnSpc>
              <a:spcBef>
                <a:spcPts val="0"/>
              </a:spcBef>
              <a:spcAft>
                <a:spcPts val="0"/>
              </a:spcAft>
              <a:defRPr/>
            </a:pPr>
            <a:r>
              <a:rPr lang="zh-CN" altLang="en-US" dirty="0"/>
              <a:t>数据“</a:t>
            </a:r>
            <a:r>
              <a:rPr lang="en-US" altLang="zh-CN" dirty="0"/>
              <a:t>···\chp06\</a:t>
            </a:r>
            <a:r>
              <a:rPr lang="zh-CN" altLang="en-US" dirty="0"/>
              <a:t>创建地理数据库拓扑</a:t>
            </a:r>
            <a:r>
              <a:rPr lang="en-US" altLang="zh-CN" dirty="0"/>
              <a:t>\data\Topology.gdb\Water</a:t>
            </a:r>
            <a:r>
              <a:rPr lang="zh-CN" altLang="en-US" dirty="0"/>
              <a:t>”</a:t>
            </a:r>
            <a:endParaRPr lang="en-US" altLang="zh-CN"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拓扑创建</a:t>
            </a:r>
          </a:p>
        </p:txBody>
      </p:sp>
      <p:graphicFrame>
        <p:nvGraphicFramePr>
          <p:cNvPr id="7" name="图示 6"/>
          <p:cNvGraphicFramePr/>
          <p:nvPr/>
        </p:nvGraphicFramePr>
        <p:xfrm>
          <a:off x="539552" y="1988840"/>
          <a:ext cx="8136904" cy="48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467544" y="1484784"/>
            <a:ext cx="1808380"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pPr fontAlgn="auto">
              <a:spcBef>
                <a:spcPts val="0"/>
              </a:spcBef>
              <a:spcAft>
                <a:spcPts val="0"/>
              </a:spcAft>
              <a:defRPr/>
            </a:pPr>
            <a:r>
              <a:rPr lang="en-US" altLang="zh-CN" dirty="0">
                <a:solidFill>
                  <a:schemeClr val="tx1"/>
                </a:solidFill>
              </a:rPr>
              <a:t>Catalog</a:t>
            </a:r>
            <a:r>
              <a:rPr lang="zh-CN" altLang="en-US" dirty="0">
                <a:solidFill>
                  <a:schemeClr val="tx1"/>
                </a:solidFill>
              </a:rPr>
              <a:t>创建拓扑</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拓扑创建</a:t>
            </a:r>
          </a:p>
        </p:txBody>
      </p:sp>
      <p:pic>
        <p:nvPicPr>
          <p:cNvPr id="47109" name="Picture 1"/>
          <p:cNvPicPr>
            <a:picLocks noChangeAspect="1" noChangeArrowheads="1"/>
          </p:cNvPicPr>
          <p:nvPr/>
        </p:nvPicPr>
        <p:blipFill>
          <a:blip r:embed="rId3" cstate="print"/>
          <a:srcRect/>
          <a:stretch>
            <a:fillRect/>
          </a:stretch>
        </p:blipFill>
        <p:spPr bwMode="auto">
          <a:xfrm>
            <a:off x="323850" y="1628775"/>
            <a:ext cx="4176713" cy="3335338"/>
          </a:xfrm>
          <a:prstGeom prst="rect">
            <a:avLst/>
          </a:prstGeom>
          <a:noFill/>
          <a:ln w="9525">
            <a:noFill/>
            <a:miter lim="800000"/>
            <a:headEnd/>
            <a:tailEnd/>
          </a:ln>
        </p:spPr>
      </p:pic>
      <p:pic>
        <p:nvPicPr>
          <p:cNvPr id="8194" name="Picture 2"/>
          <p:cNvPicPr>
            <a:picLocks noChangeAspect="1" noChangeArrowheads="1"/>
          </p:cNvPicPr>
          <p:nvPr/>
        </p:nvPicPr>
        <p:blipFill>
          <a:blip r:embed="rId4" cstate="print"/>
          <a:srcRect/>
          <a:stretch>
            <a:fillRect/>
          </a:stretch>
        </p:blipFill>
        <p:spPr bwMode="auto">
          <a:xfrm>
            <a:off x="2124075" y="2205038"/>
            <a:ext cx="4418013" cy="3527425"/>
          </a:xfrm>
          <a:prstGeom prst="rect">
            <a:avLst/>
          </a:prstGeom>
          <a:noFill/>
          <a:ln w="9525">
            <a:noFill/>
            <a:miter lim="800000"/>
            <a:headEnd/>
            <a:tailEnd/>
          </a:ln>
        </p:spPr>
      </p:pic>
      <p:pic>
        <p:nvPicPr>
          <p:cNvPr id="8195" name="Picture 3"/>
          <p:cNvPicPr>
            <a:picLocks noChangeAspect="1" noChangeArrowheads="1"/>
          </p:cNvPicPr>
          <p:nvPr/>
        </p:nvPicPr>
        <p:blipFill>
          <a:blip r:embed="rId5" cstate="print"/>
          <a:srcRect/>
          <a:stretch>
            <a:fillRect/>
          </a:stretch>
        </p:blipFill>
        <p:spPr bwMode="auto">
          <a:xfrm>
            <a:off x="4067175" y="2852738"/>
            <a:ext cx="4448175" cy="3552825"/>
          </a:xfrm>
          <a:prstGeom prst="rect">
            <a:avLst/>
          </a:prstGeom>
          <a:noFill/>
          <a:ln w="9525">
            <a:noFill/>
            <a:miter lim="800000"/>
            <a:headEnd/>
            <a:tailEnd/>
          </a:ln>
        </p:spPr>
      </p:pic>
      <p:sp>
        <p:nvSpPr>
          <p:cNvPr id="8" name="云形 7"/>
          <p:cNvSpPr/>
          <p:nvPr/>
        </p:nvSpPr>
        <p:spPr>
          <a:xfrm>
            <a:off x="4643438" y="981075"/>
            <a:ext cx="4105275" cy="15113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创建拓扑的目的：查找数据采集、编辑过程中的错误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ox(in)">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 calcmode="lin" valueType="num">
                                      <p:cBhvr additive="base">
                                        <p:cTn id="12" dur="500" fill="hold"/>
                                        <p:tgtEl>
                                          <p:spTgt spid="8195"/>
                                        </p:tgtEl>
                                        <p:attrNameLst>
                                          <p:attrName>ppt_x</p:attrName>
                                        </p:attrNameLst>
                                      </p:cBhvr>
                                      <p:tavLst>
                                        <p:tav tm="0">
                                          <p:val>
                                            <p:strVal val="#ppt_x"/>
                                          </p:val>
                                        </p:tav>
                                        <p:tav tm="100000">
                                          <p:val>
                                            <p:strVal val="#ppt_x"/>
                                          </p:val>
                                        </p:tav>
                                      </p:tavLst>
                                    </p:anim>
                                    <p:anim calcmode="lin" valueType="num">
                                      <p:cBhvr additive="base">
                                        <p:cTn id="13"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拓扑创建</a:t>
            </a:r>
          </a:p>
        </p:txBody>
      </p:sp>
      <p:sp>
        <p:nvSpPr>
          <p:cNvPr id="48133" name="TextBox 5"/>
          <p:cNvSpPr txBox="1">
            <a:spLocks noChangeArrowheads="1"/>
          </p:cNvSpPr>
          <p:nvPr/>
        </p:nvSpPr>
        <p:spPr bwMode="auto">
          <a:xfrm>
            <a:off x="468313" y="1628775"/>
            <a:ext cx="8064500" cy="1754188"/>
          </a:xfrm>
          <a:prstGeom prst="rect">
            <a:avLst/>
          </a:prstGeom>
          <a:noFill/>
          <a:ln w="9525">
            <a:noFill/>
            <a:miter lim="800000"/>
            <a:headEnd/>
            <a:tailEnd/>
          </a:ln>
        </p:spPr>
        <p:txBody>
          <a:bodyPr>
            <a:spAutoFit/>
          </a:bodyPr>
          <a:lstStyle/>
          <a:p>
            <a:pPr>
              <a:lnSpc>
                <a:spcPct val="150000"/>
              </a:lnSpc>
            </a:pPr>
            <a:r>
              <a:rPr lang="en-US" altLang="zh-CN">
                <a:latin typeface="Calibri" pitchFamily="34" charset="0"/>
              </a:rPr>
              <a:t>ArcToolbox</a:t>
            </a:r>
            <a:r>
              <a:rPr lang="zh-CN" altLang="en-US">
                <a:latin typeface="Calibri" pitchFamily="34" charset="0"/>
              </a:rPr>
              <a:t>创建拓扑：</a:t>
            </a:r>
            <a:endParaRPr lang="en-US" altLang="zh-CN">
              <a:latin typeface="Calibri" pitchFamily="34" charset="0"/>
            </a:endParaRPr>
          </a:p>
          <a:p>
            <a:pPr>
              <a:lnSpc>
                <a:spcPct val="150000"/>
              </a:lnSpc>
            </a:pPr>
            <a:r>
              <a:rPr lang="zh-CN" altLang="en-US">
                <a:latin typeface="Calibri" pitchFamily="34" charset="0"/>
              </a:rPr>
              <a:t>数据管理工具</a:t>
            </a:r>
            <a:r>
              <a:rPr lang="en-US" altLang="zh-CN">
                <a:latin typeface="Calibri" pitchFamily="34" charset="0"/>
              </a:rPr>
              <a:t>---</a:t>
            </a:r>
            <a:r>
              <a:rPr lang="zh-CN" altLang="en-US">
                <a:latin typeface="Calibri" pitchFamily="34" charset="0"/>
              </a:rPr>
              <a:t>拓扑</a:t>
            </a:r>
            <a:r>
              <a:rPr lang="en-US" altLang="zh-CN">
                <a:latin typeface="Calibri" pitchFamily="34" charset="0"/>
              </a:rPr>
              <a:t>---</a:t>
            </a:r>
            <a:r>
              <a:rPr lang="zh-CN" altLang="en-US">
                <a:latin typeface="Calibri" pitchFamily="34" charset="0"/>
              </a:rPr>
              <a:t>创建拓扑</a:t>
            </a:r>
            <a:endParaRPr lang="en-US" altLang="zh-CN">
              <a:latin typeface="Calibri" pitchFamily="34" charset="0"/>
            </a:endParaRPr>
          </a:p>
          <a:p>
            <a:pPr>
              <a:lnSpc>
                <a:spcPct val="150000"/>
              </a:lnSpc>
            </a:pPr>
            <a:r>
              <a:rPr lang="zh-CN" altLang="en-US">
                <a:latin typeface="Calibri" pitchFamily="34" charset="0"/>
              </a:rPr>
              <a:t>创建后的拓扑是空的，需要通过“拓扑</a:t>
            </a:r>
            <a:r>
              <a:rPr lang="en-US" altLang="zh-CN">
                <a:latin typeface="Calibri" pitchFamily="34" charset="0"/>
              </a:rPr>
              <a:t>---</a:t>
            </a:r>
            <a:r>
              <a:rPr lang="zh-CN" altLang="en-US">
                <a:latin typeface="Calibri" pitchFamily="34" charset="0"/>
              </a:rPr>
              <a:t>添加要素类</a:t>
            </a:r>
            <a:r>
              <a:rPr lang="en-US" altLang="zh-CN">
                <a:latin typeface="Calibri" pitchFamily="34" charset="0"/>
              </a:rPr>
              <a:t>&amp;</a:t>
            </a:r>
            <a:r>
              <a:rPr lang="zh-CN" altLang="en-US">
                <a:latin typeface="Calibri" pitchFamily="34" charset="0"/>
              </a:rPr>
              <a:t>添加拓扑规则”，添加要素类和拓扑规则。</a:t>
            </a:r>
          </a:p>
        </p:txBody>
      </p:sp>
      <p:pic>
        <p:nvPicPr>
          <p:cNvPr id="48134" name="Picture 1"/>
          <p:cNvPicPr>
            <a:picLocks noChangeAspect="1" noChangeArrowheads="1"/>
          </p:cNvPicPr>
          <p:nvPr/>
        </p:nvPicPr>
        <p:blipFill>
          <a:blip r:embed="rId3" cstate="print"/>
          <a:srcRect/>
          <a:stretch>
            <a:fillRect/>
          </a:stretch>
        </p:blipFill>
        <p:spPr bwMode="auto">
          <a:xfrm>
            <a:off x="2843213" y="2997200"/>
            <a:ext cx="4170362" cy="3603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拓扑重定义</a:t>
            </a:r>
          </a:p>
        </p:txBody>
      </p:sp>
      <p:sp>
        <p:nvSpPr>
          <p:cNvPr id="6" name="矩形 5"/>
          <p:cNvSpPr/>
          <p:nvPr/>
        </p:nvSpPr>
        <p:spPr>
          <a:xfrm>
            <a:off x="250825" y="1773238"/>
            <a:ext cx="8281988" cy="42465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zh-CN" altLang="en-US" dirty="0"/>
              <a:t>创建拓扑并加载数据后，可以随时对拓扑的要素类内容运行验证。验证执行以下处理任务：</a:t>
            </a:r>
          </a:p>
          <a:p>
            <a:pPr indent="457200" fontAlgn="auto">
              <a:lnSpc>
                <a:spcPct val="150000"/>
              </a:lnSpc>
              <a:spcBef>
                <a:spcPts val="0"/>
              </a:spcBef>
              <a:spcAft>
                <a:spcPts val="0"/>
              </a:spcAft>
              <a:buFont typeface="Wingdings" pitchFamily="2" charset="2"/>
              <a:buChar char="ü"/>
              <a:defRPr/>
            </a:pPr>
            <a:r>
              <a:rPr lang="zh-CN" altLang="en-US" dirty="0"/>
              <a:t>对要素顶点进行裂化和聚类以查找共享几何（具有通用坐标）的要素 </a:t>
            </a:r>
          </a:p>
          <a:p>
            <a:pPr indent="457200" fontAlgn="auto">
              <a:lnSpc>
                <a:spcPct val="150000"/>
              </a:lnSpc>
              <a:spcBef>
                <a:spcPts val="0"/>
              </a:spcBef>
              <a:spcAft>
                <a:spcPts val="0"/>
              </a:spcAft>
              <a:buFont typeface="Wingdings" pitchFamily="2" charset="2"/>
              <a:buChar char="ü"/>
              <a:defRPr/>
            </a:pPr>
            <a:r>
              <a:rPr lang="zh-CN" altLang="en-US" dirty="0"/>
              <a:t>将共有坐标顶点插入到共享几何的要素中 </a:t>
            </a:r>
          </a:p>
          <a:p>
            <a:pPr indent="457200" fontAlgn="auto">
              <a:lnSpc>
                <a:spcPct val="150000"/>
              </a:lnSpc>
              <a:spcBef>
                <a:spcPts val="0"/>
              </a:spcBef>
              <a:spcAft>
                <a:spcPts val="0"/>
              </a:spcAft>
              <a:buFont typeface="Wingdings" pitchFamily="2" charset="2"/>
              <a:buChar char="ü"/>
              <a:defRPr/>
            </a:pPr>
            <a:r>
              <a:rPr lang="zh-CN" altLang="en-US" dirty="0"/>
              <a:t>运行一系列完整性检查以确定是否违反了为拓扑定义的规则 </a:t>
            </a:r>
          </a:p>
          <a:p>
            <a:pPr indent="457200" fontAlgn="auto">
              <a:lnSpc>
                <a:spcPct val="150000"/>
              </a:lnSpc>
              <a:spcBef>
                <a:spcPts val="0"/>
              </a:spcBef>
              <a:spcAft>
                <a:spcPts val="0"/>
              </a:spcAft>
              <a:buFont typeface="Wingdings" pitchFamily="2" charset="2"/>
              <a:buChar char="ü"/>
              <a:defRPr/>
            </a:pPr>
            <a:r>
              <a:rPr lang="zh-CN" altLang="en-US" dirty="0"/>
              <a:t>针对要素数据集中潜在的拓扑错误创建错误日志</a:t>
            </a:r>
          </a:p>
          <a:p>
            <a:pPr indent="457200" fontAlgn="auto">
              <a:lnSpc>
                <a:spcPct val="150000"/>
              </a:lnSpc>
              <a:spcBef>
                <a:spcPts val="0"/>
              </a:spcBef>
              <a:spcAft>
                <a:spcPts val="0"/>
              </a:spcAft>
              <a:defRPr/>
            </a:pPr>
            <a:r>
              <a:rPr lang="zh-CN" altLang="en-US" dirty="0"/>
              <a:t>验证新拓扑后，后续编辑将标注为用于标识需要重新验证的要素数据集子集的脏区。这将节省时间并提高性能，因为将只处理需要重新验证的区域。</a:t>
            </a:r>
            <a:endParaRPr lang="en-US" altLang="zh-CN" dirty="0"/>
          </a:p>
          <a:p>
            <a:pPr indent="457200" fontAlgn="auto">
              <a:lnSpc>
                <a:spcPct val="150000"/>
              </a:lnSpc>
              <a:spcBef>
                <a:spcPts val="0"/>
              </a:spcBef>
              <a:spcAft>
                <a:spcPts val="0"/>
              </a:spcAft>
              <a:defRPr/>
            </a:pPr>
            <a:endParaRPr lang="en-US" altLang="zh-CN" dirty="0"/>
          </a:p>
          <a:p>
            <a:pPr indent="457200" fontAlgn="auto">
              <a:lnSpc>
                <a:spcPct val="150000"/>
              </a:lnSpc>
              <a:spcBef>
                <a:spcPts val="0"/>
              </a:spcBef>
              <a:spcAft>
                <a:spcPts val="0"/>
              </a:spcAft>
              <a:defRPr/>
            </a:pPr>
            <a:r>
              <a:rPr lang="zh-CN" altLang="en-US" dirty="0"/>
              <a:t>拓扑属性对话框内</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拓扑编辑</a:t>
            </a:r>
          </a:p>
        </p:txBody>
      </p:sp>
      <p:sp>
        <p:nvSpPr>
          <p:cNvPr id="6" name="矩形 5"/>
          <p:cNvSpPr/>
          <p:nvPr/>
        </p:nvSpPr>
        <p:spPr>
          <a:xfrm>
            <a:off x="250825" y="1773238"/>
            <a:ext cx="8281988" cy="13382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zh-CN" altLang="en-US" dirty="0"/>
              <a:t>为了保证地理数据库的空间完整性，需要对违反拓扑规则而产生的错误进行编辑，修复错误要素。</a:t>
            </a:r>
            <a:endParaRPr lang="en-US" altLang="zh-CN" dirty="0"/>
          </a:p>
          <a:p>
            <a:pPr indent="457200" fontAlgn="auto">
              <a:lnSpc>
                <a:spcPct val="150000"/>
              </a:lnSpc>
              <a:spcBef>
                <a:spcPts val="0"/>
              </a:spcBef>
              <a:spcAft>
                <a:spcPts val="0"/>
              </a:spcAft>
              <a:defRPr/>
            </a:pPr>
            <a:r>
              <a:rPr lang="zh-CN" altLang="en-US" dirty="0"/>
              <a:t>使用“拓扑”工具条可以查找和修复违反拓扑规则的问题。</a:t>
            </a:r>
          </a:p>
        </p:txBody>
      </p:sp>
      <p:pic>
        <p:nvPicPr>
          <p:cNvPr id="50182" name="Picture 2"/>
          <p:cNvPicPr>
            <a:picLocks noChangeAspect="1" noChangeArrowheads="1"/>
          </p:cNvPicPr>
          <p:nvPr/>
        </p:nvPicPr>
        <p:blipFill>
          <a:blip r:embed="rId3" cstate="print"/>
          <a:srcRect/>
          <a:stretch>
            <a:fillRect/>
          </a:stretch>
        </p:blipFill>
        <p:spPr bwMode="auto">
          <a:xfrm>
            <a:off x="827088" y="3429000"/>
            <a:ext cx="7437437" cy="360363"/>
          </a:xfrm>
          <a:prstGeom prst="rect">
            <a:avLst/>
          </a:prstGeom>
          <a:noFill/>
          <a:ln w="9525">
            <a:noFill/>
            <a:miter lim="800000"/>
            <a:headEnd/>
            <a:tailEnd/>
          </a:ln>
        </p:spPr>
      </p:pic>
      <p:graphicFrame>
        <p:nvGraphicFramePr>
          <p:cNvPr id="8" name="图示 7"/>
          <p:cNvGraphicFramePr/>
          <p:nvPr/>
        </p:nvGraphicFramePr>
        <p:xfrm>
          <a:off x="539552" y="4221088"/>
          <a:ext cx="7848872" cy="18722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6" name="矩形 5"/>
          <p:cNvSpPr/>
          <p:nvPr/>
        </p:nvSpPr>
        <p:spPr>
          <a:xfrm>
            <a:off x="250825" y="1773238"/>
            <a:ext cx="8497888" cy="3830637"/>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zh-CN" altLang="en-US" dirty="0"/>
              <a:t>对参与拓扑的要素进行编辑后，下一步是验证拓扑。验证拓扑就是对要素进行检查以确定是否违反了为拓扑定义的规则。 </a:t>
            </a:r>
          </a:p>
          <a:p>
            <a:pPr indent="457200" fontAlgn="auto">
              <a:lnSpc>
                <a:spcPct val="150000"/>
              </a:lnSpc>
              <a:spcBef>
                <a:spcPts val="0"/>
              </a:spcBef>
              <a:spcAft>
                <a:spcPts val="0"/>
              </a:spcAft>
              <a:defRPr/>
            </a:pPr>
            <a:r>
              <a:rPr lang="en-US" altLang="zh-CN" dirty="0" err="1"/>
              <a:t>ArcMap</a:t>
            </a:r>
            <a:r>
              <a:rPr lang="en-US" altLang="zh-CN" dirty="0"/>
              <a:t> </a:t>
            </a:r>
            <a:r>
              <a:rPr lang="zh-CN" altLang="en-US" dirty="0"/>
              <a:t>允许您在编辑会话期间验证部分拓扑。</a:t>
            </a:r>
          </a:p>
          <a:p>
            <a:pPr fontAlgn="auto">
              <a:lnSpc>
                <a:spcPct val="150000"/>
              </a:lnSpc>
              <a:spcBef>
                <a:spcPts val="0"/>
              </a:spcBef>
              <a:spcAft>
                <a:spcPts val="0"/>
              </a:spcAft>
              <a:defRPr/>
            </a:pPr>
            <a:endParaRPr lang="en-US" altLang="zh-CN" dirty="0"/>
          </a:p>
          <a:p>
            <a:pPr fontAlgn="auto">
              <a:lnSpc>
                <a:spcPct val="150000"/>
              </a:lnSpc>
              <a:spcBef>
                <a:spcPts val="0"/>
              </a:spcBef>
              <a:spcAft>
                <a:spcPts val="0"/>
              </a:spcAft>
              <a:defRPr/>
            </a:pPr>
            <a:r>
              <a:rPr lang="zh-CN" altLang="en-US" dirty="0"/>
              <a:t>可使用拓扑 工具条上的工具验证部分拓扑。 </a:t>
            </a:r>
          </a:p>
          <a:p>
            <a:pPr lvl="1" fontAlgn="auto">
              <a:lnSpc>
                <a:spcPct val="150000"/>
              </a:lnSpc>
              <a:spcBef>
                <a:spcPts val="0"/>
              </a:spcBef>
              <a:spcAft>
                <a:spcPts val="0"/>
              </a:spcAft>
              <a:defRPr/>
            </a:pPr>
            <a:r>
              <a:rPr lang="zh-CN" altLang="en-US" dirty="0"/>
              <a:t>单击验证指定区域中的拓扑 ，然后拖出一个框框住要验证的区域。将验证处于边界框内的要素。 </a:t>
            </a:r>
          </a:p>
          <a:p>
            <a:pPr lvl="1" fontAlgn="auto">
              <a:lnSpc>
                <a:spcPct val="150000"/>
              </a:lnSpc>
              <a:spcBef>
                <a:spcPts val="0"/>
              </a:spcBef>
              <a:spcAft>
                <a:spcPts val="0"/>
              </a:spcAft>
              <a:defRPr/>
            </a:pPr>
            <a:r>
              <a:rPr lang="zh-CN" altLang="en-US" dirty="0"/>
              <a:t>单击验证当前范围中的拓扑 。不验证地图中当前不可见的区域。 </a:t>
            </a:r>
          </a:p>
          <a:p>
            <a:pPr fontAlgn="auto">
              <a:lnSpc>
                <a:spcPct val="150000"/>
              </a:lnSpc>
              <a:spcBef>
                <a:spcPts val="0"/>
              </a:spcBef>
              <a:spcAft>
                <a:spcPts val="0"/>
              </a:spcAft>
              <a:defRPr/>
            </a:pPr>
            <a:r>
              <a:rPr lang="zh-CN" altLang="en-US" dirty="0"/>
              <a:t>根据需要继续修复拓扑错误。</a:t>
            </a:r>
          </a:p>
        </p:txBody>
      </p:sp>
      <p:grpSp>
        <p:nvGrpSpPr>
          <p:cNvPr id="51205" name="组合 14"/>
          <p:cNvGrpSpPr>
            <a:grpSpLocks/>
          </p:cNvGrpSpPr>
          <p:nvPr/>
        </p:nvGrpSpPr>
        <p:grpSpPr bwMode="auto">
          <a:xfrm>
            <a:off x="611188" y="3068638"/>
            <a:ext cx="7435850" cy="360362"/>
            <a:chOff x="611560" y="3068960"/>
            <a:chExt cx="7436211" cy="360040"/>
          </a:xfrm>
        </p:grpSpPr>
        <p:pic>
          <p:nvPicPr>
            <p:cNvPr id="51207" name="Picture 2"/>
            <p:cNvPicPr>
              <a:picLocks noChangeAspect="1" noChangeArrowheads="1"/>
            </p:cNvPicPr>
            <p:nvPr/>
          </p:nvPicPr>
          <p:blipFill>
            <a:blip r:embed="rId3" cstate="print"/>
            <a:srcRect/>
            <a:stretch>
              <a:fillRect/>
            </a:stretch>
          </p:blipFill>
          <p:spPr bwMode="auto">
            <a:xfrm>
              <a:off x="611560" y="3068960"/>
              <a:ext cx="7436211" cy="360040"/>
            </a:xfrm>
            <a:prstGeom prst="rect">
              <a:avLst/>
            </a:prstGeom>
            <a:noFill/>
            <a:ln w="9525">
              <a:noFill/>
              <a:miter lim="800000"/>
              <a:headEnd/>
              <a:tailEnd/>
            </a:ln>
          </p:spPr>
        </p:pic>
        <p:sp>
          <p:nvSpPr>
            <p:cNvPr id="14" name="矩形 13"/>
            <p:cNvSpPr/>
            <p:nvPr/>
          </p:nvSpPr>
          <p:spPr>
            <a:xfrm>
              <a:off x="6515759" y="3068960"/>
              <a:ext cx="64932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6" name="矩形 15"/>
          <p:cNvSpPr/>
          <p:nvPr/>
        </p:nvSpPr>
        <p:spPr>
          <a:xfrm>
            <a:off x="323850" y="836613"/>
            <a:ext cx="30241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拓扑编辑</a:t>
            </a:r>
            <a:r>
              <a:rPr lang="en-US" altLang="zh-CN" sz="2400" b="1" dirty="0"/>
              <a:t>—</a:t>
            </a:r>
            <a:r>
              <a:rPr lang="zh-CN" altLang="en-US" b="1" dirty="0"/>
              <a:t>验证拓扑</a:t>
            </a:r>
            <a:endParaRPr lang="zh-CN" altLang="en-US" sz="2400" b="1"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6" name="矩形 5"/>
          <p:cNvSpPr/>
          <p:nvPr/>
        </p:nvSpPr>
        <p:spPr>
          <a:xfrm>
            <a:off x="323850" y="1628775"/>
            <a:ext cx="8280400" cy="300037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zh-CN" altLang="en-US" dirty="0"/>
              <a:t>使用“错误检查器”可在一个表中查看拓扑错误，该表显示违反的规则、错误中涉及的一个要素类或多个要素类、错误的几何、错误中涉及的要素的要素 </a:t>
            </a:r>
            <a:r>
              <a:rPr lang="en-US" altLang="zh-CN" dirty="0"/>
              <a:t>ID </a:t>
            </a:r>
            <a:r>
              <a:rPr lang="zh-CN" altLang="en-US" dirty="0"/>
              <a:t>以及错误是否已被标记为异常。可以按表中的任意字段对错误进行分类，以便可以处理给定类型的所有错误。还可将表中显示的错误限定为给定类型的错误、在当前可见地图范围中发生的错误或已被标记为异常的错误。</a:t>
            </a:r>
          </a:p>
          <a:p>
            <a:pPr indent="457200" fontAlgn="auto">
              <a:lnSpc>
                <a:spcPct val="150000"/>
              </a:lnSpc>
              <a:spcBef>
                <a:spcPts val="0"/>
              </a:spcBef>
              <a:spcAft>
                <a:spcPts val="0"/>
              </a:spcAft>
              <a:defRPr/>
            </a:pPr>
            <a:r>
              <a:rPr lang="zh-CN" altLang="en-US" dirty="0"/>
              <a:t>“错误检查器”还可用于选择错误、平移或缩放至所选错误，以及对错误应用各种类型的拓扑修复方法。</a:t>
            </a:r>
          </a:p>
        </p:txBody>
      </p:sp>
      <p:pic>
        <p:nvPicPr>
          <p:cNvPr id="52229" name="Picture 1"/>
          <p:cNvPicPr>
            <a:picLocks noChangeAspect="1" noChangeArrowheads="1"/>
          </p:cNvPicPr>
          <p:nvPr/>
        </p:nvPicPr>
        <p:blipFill>
          <a:blip r:embed="rId3" cstate="print"/>
          <a:srcRect/>
          <a:stretch>
            <a:fillRect/>
          </a:stretch>
        </p:blipFill>
        <p:spPr bwMode="auto">
          <a:xfrm>
            <a:off x="323850" y="4724400"/>
            <a:ext cx="8488363" cy="1800225"/>
          </a:xfrm>
          <a:prstGeom prst="rect">
            <a:avLst/>
          </a:prstGeom>
          <a:noFill/>
          <a:ln w="9525">
            <a:noFill/>
            <a:miter lim="800000"/>
            <a:headEnd/>
            <a:tailEnd/>
          </a:ln>
        </p:spPr>
      </p:pic>
      <p:sp>
        <p:nvSpPr>
          <p:cNvPr id="8" name="矩形 7"/>
          <p:cNvSpPr/>
          <p:nvPr/>
        </p:nvSpPr>
        <p:spPr>
          <a:xfrm>
            <a:off x="323850" y="836613"/>
            <a:ext cx="38877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拓扑编辑</a:t>
            </a:r>
            <a:r>
              <a:rPr lang="en-US" altLang="zh-CN" sz="2400" b="1" dirty="0"/>
              <a:t>—</a:t>
            </a:r>
            <a:r>
              <a:rPr lang="zh-CN" altLang="en-US" b="1" dirty="0"/>
              <a:t>查找拓扑错误和异常</a:t>
            </a:r>
            <a:endParaRPr lang="zh-CN" altLang="en-US" sz="2400" b="1"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6" name="矩形 5"/>
          <p:cNvSpPr/>
          <p:nvPr/>
        </p:nvSpPr>
        <p:spPr>
          <a:xfrm>
            <a:off x="250825" y="1773238"/>
            <a:ext cx="8281988" cy="217011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zh-CN" altLang="en-US" dirty="0"/>
              <a:t>在验证拓扑并发现错误之后，要将所有错误进行修复，最终获得没有任何错误的数据。不同的错误类型有各自不同的预定义修复方法。</a:t>
            </a:r>
            <a:endParaRPr lang="en-US" altLang="zh-CN" dirty="0"/>
          </a:p>
          <a:p>
            <a:pPr indent="457200" fontAlgn="auto">
              <a:lnSpc>
                <a:spcPct val="150000"/>
              </a:lnSpc>
              <a:spcBef>
                <a:spcPts val="0"/>
              </a:spcBef>
              <a:spcAft>
                <a:spcPts val="0"/>
              </a:spcAft>
              <a:defRPr/>
            </a:pPr>
            <a:r>
              <a:rPr lang="zh-CN" altLang="en-US" dirty="0"/>
              <a:t>发现拓扑错误之后，可使用多种方法对这些错误进行修复。可使用“修复拓扑错误”工具选择地图中的错误，也可以从“错误检查器”中选择错误，右键单击并应用快捷菜单中针对该错误类型列出的一个修复。</a:t>
            </a:r>
          </a:p>
        </p:txBody>
      </p:sp>
      <p:pic>
        <p:nvPicPr>
          <p:cNvPr id="53253" name="Picture 1"/>
          <p:cNvPicPr>
            <a:picLocks noChangeAspect="1" noChangeArrowheads="1"/>
          </p:cNvPicPr>
          <p:nvPr/>
        </p:nvPicPr>
        <p:blipFill>
          <a:blip r:embed="rId3" cstate="print"/>
          <a:srcRect/>
          <a:stretch>
            <a:fillRect/>
          </a:stretch>
        </p:blipFill>
        <p:spPr bwMode="auto">
          <a:xfrm>
            <a:off x="2339975" y="3933825"/>
            <a:ext cx="3795713" cy="2733675"/>
          </a:xfrm>
          <a:prstGeom prst="rect">
            <a:avLst/>
          </a:prstGeom>
          <a:noFill/>
          <a:ln w="9525">
            <a:noFill/>
            <a:miter lim="800000"/>
            <a:headEnd/>
            <a:tailEnd/>
          </a:ln>
        </p:spPr>
      </p:pic>
      <p:sp>
        <p:nvSpPr>
          <p:cNvPr id="7" name="矩形 6"/>
          <p:cNvSpPr/>
          <p:nvPr/>
        </p:nvSpPr>
        <p:spPr>
          <a:xfrm>
            <a:off x="395288" y="836613"/>
            <a:ext cx="3313112"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拓扑编辑</a:t>
            </a:r>
            <a:r>
              <a:rPr lang="en-US" altLang="zh-CN" sz="2400" b="1" dirty="0"/>
              <a:t>—</a:t>
            </a:r>
            <a:r>
              <a:rPr lang="zh-CN" altLang="en-US" b="1" dirty="0"/>
              <a:t>修复拓扑错误</a:t>
            </a:r>
            <a:endParaRPr lang="zh-CN" altLang="en-US" sz="2400" b="1"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utoShape 3"/>
          <p:cNvSpPr>
            <a:spLocks noChangeArrowheads="1"/>
          </p:cNvSpPr>
          <p:nvPr/>
        </p:nvSpPr>
        <p:spPr bwMode="gray">
          <a:xfrm rot="5400000">
            <a:off x="-2715419" y="753269"/>
            <a:ext cx="5888037" cy="5800726"/>
          </a:xfrm>
          <a:custGeom>
            <a:avLst/>
            <a:gdLst>
              <a:gd name="G0" fmla="+- 10527 0 0"/>
              <a:gd name="G1" fmla="+- 11670910 0 0"/>
              <a:gd name="G2" fmla="+- 0 0 11670910"/>
              <a:gd name="T0" fmla="*/ 0 256 1"/>
              <a:gd name="T1" fmla="*/ 180 256 1"/>
              <a:gd name="G3" fmla="+- 11670910 T0 T1"/>
              <a:gd name="T2" fmla="*/ 0 256 1"/>
              <a:gd name="T3" fmla="*/ 90 256 1"/>
              <a:gd name="G4" fmla="+- 11670910 T2 T3"/>
              <a:gd name="G5" fmla="*/ G4 2 1"/>
              <a:gd name="T4" fmla="*/ 90 256 1"/>
              <a:gd name="T5" fmla="*/ 0 256 1"/>
              <a:gd name="G6" fmla="+- 11670910 T4 T5"/>
              <a:gd name="G7" fmla="*/ G6 2 1"/>
              <a:gd name="G8" fmla="abs 1167091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527"/>
              <a:gd name="G18" fmla="*/ 10527 1 2"/>
              <a:gd name="G19" fmla="+- G18 5400 0"/>
              <a:gd name="G20" fmla="cos G19 11670910"/>
              <a:gd name="G21" fmla="sin G19 11670910"/>
              <a:gd name="G22" fmla="+- G20 10800 0"/>
              <a:gd name="G23" fmla="+- G21 10800 0"/>
              <a:gd name="G24" fmla="+- 10800 0 G20"/>
              <a:gd name="G25" fmla="+- 10527 10800 0"/>
              <a:gd name="G26" fmla="?: G9 G17 G25"/>
              <a:gd name="G27" fmla="?: G9 0 21600"/>
              <a:gd name="G28" fmla="cos 10800 11670910"/>
              <a:gd name="G29" fmla="sin 10800 11670910"/>
              <a:gd name="G30" fmla="sin 10527 11670910"/>
              <a:gd name="G31" fmla="+- G28 10800 0"/>
              <a:gd name="G32" fmla="+- G29 10800 0"/>
              <a:gd name="G33" fmla="+- G30 10800 0"/>
              <a:gd name="G34" fmla="?: G4 0 G31"/>
              <a:gd name="G35" fmla="?: 11670910 G34 0"/>
              <a:gd name="G36" fmla="?: G6 G35 G31"/>
              <a:gd name="G37" fmla="+- 21600 0 G36"/>
              <a:gd name="G38" fmla="?: G4 0 G33"/>
              <a:gd name="G39" fmla="?: 11670910 G38 G32"/>
              <a:gd name="G40" fmla="?: G6 G39 0"/>
              <a:gd name="G41" fmla="?: G4 G32 21600"/>
              <a:gd name="G42" fmla="?: G6 G41 G33"/>
              <a:gd name="T12" fmla="*/ 10800 w 21600"/>
              <a:gd name="T13" fmla="*/ 0 h 21600"/>
              <a:gd name="T14" fmla="*/ 141 w 21600"/>
              <a:gd name="T15" fmla="*/ 11156 h 21600"/>
              <a:gd name="T16" fmla="*/ 10800 w 21600"/>
              <a:gd name="T17" fmla="*/ 273 h 21600"/>
              <a:gd name="T18" fmla="*/ 21459 w 21600"/>
              <a:gd name="T19" fmla="*/ 1115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78" y="11151"/>
                </a:moveTo>
                <a:cubicBezTo>
                  <a:pt x="274" y="11034"/>
                  <a:pt x="273" y="10917"/>
                  <a:pt x="273" y="10800"/>
                </a:cubicBezTo>
                <a:cubicBezTo>
                  <a:pt x="273" y="4986"/>
                  <a:pt x="4986" y="273"/>
                  <a:pt x="10800" y="273"/>
                </a:cubicBezTo>
                <a:cubicBezTo>
                  <a:pt x="16613" y="273"/>
                  <a:pt x="21327" y="4986"/>
                  <a:pt x="21327" y="10800"/>
                </a:cubicBezTo>
                <a:cubicBezTo>
                  <a:pt x="21327" y="10917"/>
                  <a:pt x="21325" y="11034"/>
                  <a:pt x="21321" y="11151"/>
                </a:cubicBezTo>
                <a:lnTo>
                  <a:pt x="21593" y="11161"/>
                </a:lnTo>
                <a:cubicBezTo>
                  <a:pt x="21597" y="11040"/>
                  <a:pt x="21600" y="10920"/>
                  <a:pt x="21600" y="10800"/>
                </a:cubicBezTo>
                <a:cubicBezTo>
                  <a:pt x="21600" y="4835"/>
                  <a:pt x="16764" y="0"/>
                  <a:pt x="10800" y="0"/>
                </a:cubicBezTo>
                <a:cubicBezTo>
                  <a:pt x="4835" y="0"/>
                  <a:pt x="0" y="4835"/>
                  <a:pt x="0" y="10800"/>
                </a:cubicBezTo>
                <a:cubicBezTo>
                  <a:pt x="-1" y="10920"/>
                  <a:pt x="2" y="11040"/>
                  <a:pt x="6" y="11161"/>
                </a:cubicBezTo>
                <a:close/>
              </a:path>
            </a:pathLst>
          </a:custGeom>
          <a:gradFill rotWithShape="0">
            <a:gsLst>
              <a:gs pos="0">
                <a:schemeClr val="hlink">
                  <a:gamma/>
                  <a:tint val="0"/>
                  <a:invGamma/>
                  <a:alpha val="0"/>
                </a:schemeClr>
              </a:gs>
              <a:gs pos="100000">
                <a:schemeClr val="hlink"/>
              </a:gs>
            </a:gsLst>
            <a:lin ang="0" scaled="1"/>
          </a:gradFill>
          <a:ln w="9525" algn="ctr">
            <a:noFill/>
            <a:miter lim="800000"/>
            <a:headEnd/>
            <a:tailEnd/>
          </a:ln>
          <a:effectLst/>
        </p:spPr>
        <p:txBody>
          <a:bodyPr wrap="none" anchor="ctr"/>
          <a:lstStyle/>
          <a:p>
            <a:pPr algn="ctr">
              <a:lnSpc>
                <a:spcPct val="140000"/>
              </a:lnSpc>
              <a:defRPr/>
            </a:pPr>
            <a:endParaRPr lang="zh-CN" altLang="en-US" sz="2400" b="1">
              <a:solidFill>
                <a:srgbClr val="0000FF"/>
              </a:solidFill>
              <a:latin typeface="+mn-lt"/>
              <a:ea typeface="华文中宋" pitchFamily="2" charset="-122"/>
            </a:endParaRPr>
          </a:p>
        </p:txBody>
      </p:sp>
      <p:sp>
        <p:nvSpPr>
          <p:cNvPr id="26627" name="AutoShape 4"/>
          <p:cNvSpPr>
            <a:spLocks noChangeArrowheads="1"/>
          </p:cNvSpPr>
          <p:nvPr/>
        </p:nvSpPr>
        <p:spPr bwMode="gray">
          <a:xfrm rot="5400000">
            <a:off x="-2484437" y="1208087"/>
            <a:ext cx="5008562" cy="49323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835 h 21600"/>
            </a:gdLst>
            <a:ahLst/>
            <a:cxnLst>
              <a:cxn ang="T8">
                <a:pos x="T0" y="T1"/>
              </a:cxn>
              <a:cxn ang="T9">
                <a:pos x="T2" y="T3"/>
              </a:cxn>
              <a:cxn ang="T10">
                <a:pos x="T4" y="T5"/>
              </a:cxn>
              <a:cxn ang="T11">
                <a:pos x="T6" y="T7"/>
              </a:cxn>
            </a:cxnLst>
            <a:rect l="T12" t="T13" r="T14" b="T15"/>
            <a:pathLst>
              <a:path w="21600" h="21600">
                <a:moveTo>
                  <a:pt x="10056" y="10807"/>
                </a:moveTo>
                <a:cubicBezTo>
                  <a:pt x="10056" y="10805"/>
                  <a:pt x="10056" y="10802"/>
                  <a:pt x="10056" y="10800"/>
                </a:cubicBezTo>
                <a:cubicBezTo>
                  <a:pt x="10056" y="10389"/>
                  <a:pt x="10389" y="10056"/>
                  <a:pt x="10800" y="10056"/>
                </a:cubicBezTo>
                <a:cubicBezTo>
                  <a:pt x="11210" y="10056"/>
                  <a:pt x="11544" y="10389"/>
                  <a:pt x="11544" y="10800"/>
                </a:cubicBezTo>
                <a:cubicBezTo>
                  <a:pt x="11544" y="10802"/>
                  <a:pt x="11543" y="10805"/>
                  <a:pt x="11543" y="10807"/>
                </a:cubicBezTo>
                <a:lnTo>
                  <a:pt x="21599" y="10916"/>
                </a:lnTo>
                <a:cubicBezTo>
                  <a:pt x="21599" y="10877"/>
                  <a:pt x="21600" y="10838"/>
                  <a:pt x="21600" y="10800"/>
                </a:cubicBezTo>
                <a:cubicBezTo>
                  <a:pt x="21600" y="4835"/>
                  <a:pt x="16764" y="0"/>
                  <a:pt x="10800" y="0"/>
                </a:cubicBezTo>
                <a:cubicBezTo>
                  <a:pt x="4835" y="0"/>
                  <a:pt x="0" y="4835"/>
                  <a:pt x="0" y="10800"/>
                </a:cubicBezTo>
                <a:cubicBezTo>
                  <a:pt x="-1" y="10838"/>
                  <a:pt x="0" y="10877"/>
                  <a:pt x="0" y="10916"/>
                </a:cubicBezTo>
                <a:lnTo>
                  <a:pt x="10056" y="10807"/>
                </a:lnTo>
                <a:close/>
              </a:path>
            </a:pathLst>
          </a:custGeom>
          <a:solidFill>
            <a:schemeClr val="accent1"/>
          </a:solidFill>
          <a:ln w="9525" algn="ctr">
            <a:noFill/>
            <a:miter lim="800000"/>
            <a:headEnd/>
            <a:tailEnd/>
          </a:ln>
        </p:spPr>
        <p:txBody>
          <a:bodyPr wrap="none" anchor="ctr"/>
          <a:lstStyle/>
          <a:p>
            <a:endParaRPr lang="zh-CN" altLang="en-US"/>
          </a:p>
        </p:txBody>
      </p:sp>
      <p:sp>
        <p:nvSpPr>
          <p:cNvPr id="233" name="Rectangle 47"/>
          <p:cNvSpPr>
            <a:spLocks noChangeArrowheads="1"/>
          </p:cNvSpPr>
          <p:nvPr/>
        </p:nvSpPr>
        <p:spPr bwMode="gray">
          <a:xfrm>
            <a:off x="431540" y="1605930"/>
            <a:ext cx="1182591" cy="3884140"/>
          </a:xfrm>
          <a:prstGeom prst="rect">
            <a:avLst/>
          </a:prstGeom>
          <a:noFill/>
          <a:ln>
            <a:noFill/>
          </a:ln>
          <a:extLst/>
        </p:spPr>
        <p:txBody>
          <a:bodyPr>
            <a:spAutoFit/>
          </a:bodyPr>
          <a:lstStyle/>
          <a:p>
            <a:pPr algn="ctr">
              <a:lnSpc>
                <a:spcPct val="140000"/>
              </a:lnSpc>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主</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a:lnSpc>
                <a:spcPct val="140000"/>
              </a:lnSpc>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要</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a:lnSpc>
                <a:spcPct val="140000"/>
              </a:lnSpc>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内</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a:p>
            <a:pPr algn="ctr">
              <a:lnSpc>
                <a:spcPct val="140000"/>
              </a:lnSpc>
              <a:defRPr/>
            </a:pPr>
            <a:r>
              <a:rPr lang="zh-CN" altLang="en-US"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rPr>
              <a:t>容</a:t>
            </a:r>
            <a:endParaRPr lang="en-US" altLang="zh-CN" sz="4400" b="1" dirty="0">
              <a:ln w="18000">
                <a:solidFill>
                  <a:srgbClr val="660066"/>
                </a:solidFill>
                <a:prstDash val="solid"/>
                <a:miter lim="800000"/>
              </a:ln>
              <a:solidFill>
                <a:srgbClr val="F8F8F8"/>
              </a:solidFill>
              <a:effectLst>
                <a:outerShdw blurRad="25500" dist="23000" dir="7020000" algn="tl">
                  <a:srgbClr val="000000">
                    <a:alpha val="50000"/>
                  </a:srgbClr>
                </a:outerShdw>
              </a:effectLst>
              <a:latin typeface="黑体" pitchFamily="49" charset="-122"/>
              <a:ea typeface="黑体" pitchFamily="49" charset="-122"/>
            </a:endParaRPr>
          </a:p>
        </p:txBody>
      </p:sp>
      <p:grpSp>
        <p:nvGrpSpPr>
          <p:cNvPr id="26629" name="组合 5"/>
          <p:cNvGrpSpPr>
            <a:grpSpLocks/>
          </p:cNvGrpSpPr>
          <p:nvPr/>
        </p:nvGrpSpPr>
        <p:grpSpPr bwMode="auto">
          <a:xfrm>
            <a:off x="30163" y="363538"/>
            <a:ext cx="9085262" cy="6108700"/>
            <a:chOff x="30224" y="364233"/>
            <a:chExt cx="9084572" cy="6108645"/>
          </a:xfrm>
        </p:grpSpPr>
        <p:sp>
          <p:nvSpPr>
            <p:cNvPr id="26642" name="矩形 5"/>
            <p:cNvSpPr>
              <a:spLocks noChangeArrowheads="1"/>
            </p:cNvSpPr>
            <p:nvPr/>
          </p:nvSpPr>
          <p:spPr bwMode="auto">
            <a:xfrm>
              <a:off x="30224" y="364233"/>
              <a:ext cx="4685792" cy="489842"/>
            </a:xfrm>
            <a:prstGeom prst="rect">
              <a:avLst/>
            </a:prstGeom>
            <a:solidFill>
              <a:schemeClr val="bg1"/>
            </a:solidFill>
            <a:ln w="19050" algn="ctr">
              <a:solidFill>
                <a:schemeClr val="bg1"/>
              </a:solidFill>
              <a:round/>
              <a:headEnd/>
              <a:tailEnd/>
            </a:ln>
          </p:spPr>
          <p:txBody>
            <a:bodyPr anchor="ctr"/>
            <a:lstStyle/>
            <a:p>
              <a:pPr algn="ctr">
                <a:lnSpc>
                  <a:spcPct val="140000"/>
                </a:lnSpc>
              </a:pPr>
              <a:endParaRPr lang="zh-CN" altLang="en-US" sz="2400" b="1">
                <a:solidFill>
                  <a:srgbClr val="0000FF"/>
                </a:solidFill>
                <a:ea typeface="华文中宋" pitchFamily="2" charset="-122"/>
              </a:endParaRPr>
            </a:p>
          </p:txBody>
        </p:sp>
        <p:sp>
          <p:nvSpPr>
            <p:cNvPr id="26643" name="AutoShape 12"/>
            <p:cNvSpPr>
              <a:spLocks noChangeArrowheads="1"/>
            </p:cNvSpPr>
            <p:nvPr/>
          </p:nvSpPr>
          <p:spPr bwMode="gray">
            <a:xfrm>
              <a:off x="1895064" y="440669"/>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sz="2400" b="1">
                <a:solidFill>
                  <a:srgbClr val="0000FF"/>
                </a:solidFill>
                <a:ea typeface="华文中宋" pitchFamily="2" charset="-122"/>
              </a:endParaRPr>
            </a:p>
          </p:txBody>
        </p:sp>
        <p:sp>
          <p:nvSpPr>
            <p:cNvPr id="26644" name="AutoShape 12"/>
            <p:cNvSpPr>
              <a:spLocks noChangeArrowheads="1"/>
            </p:cNvSpPr>
            <p:nvPr/>
          </p:nvSpPr>
          <p:spPr bwMode="gray">
            <a:xfrm flipH="1">
              <a:off x="6787001" y="6421438"/>
              <a:ext cx="2327795" cy="51440"/>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pPr algn="ctr">
                <a:lnSpc>
                  <a:spcPct val="140000"/>
                </a:lnSpc>
              </a:pPr>
              <a:endParaRPr lang="zh-CN" altLang="zh-CN" sz="2400" b="1">
                <a:solidFill>
                  <a:srgbClr val="0000FF"/>
                </a:solidFill>
                <a:ea typeface="华文中宋" pitchFamily="2" charset="-122"/>
              </a:endParaRPr>
            </a:p>
          </p:txBody>
        </p:sp>
      </p:grpSp>
      <p:pic>
        <p:nvPicPr>
          <p:cNvPr id="2663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69850"/>
            <a:ext cx="2124075" cy="479425"/>
          </a:xfrm>
          <a:prstGeom prst="rect">
            <a:avLst/>
          </a:prstGeom>
          <a:solidFill>
            <a:schemeClr val="bg1"/>
          </a:solidFill>
          <a:ln w="9525">
            <a:noFill/>
            <a:miter lim="800000"/>
            <a:headEnd/>
            <a:tailEnd/>
          </a:ln>
        </p:spPr>
      </p:pic>
      <p:grpSp>
        <p:nvGrpSpPr>
          <p:cNvPr id="26631" name="组合 58"/>
          <p:cNvGrpSpPr>
            <a:grpSpLocks/>
          </p:cNvGrpSpPr>
          <p:nvPr/>
        </p:nvGrpSpPr>
        <p:grpSpPr bwMode="auto">
          <a:xfrm>
            <a:off x="2268538" y="1401763"/>
            <a:ext cx="6192837" cy="731837"/>
            <a:chOff x="2663788" y="2733549"/>
            <a:chExt cx="6194418" cy="731455"/>
          </a:xfrm>
        </p:grpSpPr>
        <p:grpSp>
          <p:nvGrpSpPr>
            <p:cNvPr id="26634" name="组合 3"/>
            <p:cNvGrpSpPr>
              <a:grpSpLocks/>
            </p:cNvGrpSpPr>
            <p:nvPr/>
          </p:nvGrpSpPr>
          <p:grpSpPr bwMode="auto">
            <a:xfrm>
              <a:off x="2771800" y="2733549"/>
              <a:ext cx="6086406" cy="731455"/>
              <a:chOff x="2411413" y="3932238"/>
              <a:chExt cx="6732587" cy="885825"/>
            </a:xfrm>
          </p:grpSpPr>
          <p:sp>
            <p:nvSpPr>
              <p:cNvPr id="206" name="AutoShape 20"/>
              <p:cNvSpPr>
                <a:spLocks noChangeArrowheads="1"/>
              </p:cNvSpPr>
              <p:nvPr/>
            </p:nvSpPr>
            <p:spPr bwMode="gray">
              <a:xfrm>
                <a:off x="2797803" y="3932238"/>
                <a:ext cx="6346197" cy="885825"/>
              </a:xfrm>
              <a:prstGeom prst="roundRect">
                <a:avLst>
                  <a:gd name="adj" fmla="val 50000"/>
                </a:avLst>
              </a:prstGeom>
              <a:gradFill rotWithShape="0">
                <a:gsLst>
                  <a:gs pos="0">
                    <a:schemeClr val="hlink"/>
                  </a:gs>
                  <a:gs pos="100000">
                    <a:schemeClr val="hlink">
                      <a:gamma/>
                      <a:tint val="0"/>
                      <a:invGamma/>
                      <a:alpha val="0"/>
                    </a:schemeClr>
                  </a:gs>
                </a:gsLst>
                <a:lin ang="0" scaled="1"/>
              </a:gradFill>
              <a:ln w="9525" algn="ctr">
                <a:noFill/>
                <a:round/>
                <a:headEnd/>
                <a:tailEnd/>
              </a:ln>
              <a:effectLst/>
            </p:spPr>
            <p:txBody>
              <a:bodyPr wrap="none" anchor="ctr"/>
              <a:lstStyle/>
              <a:p>
                <a:pPr algn="ctr">
                  <a:lnSpc>
                    <a:spcPct val="140000"/>
                  </a:lnSpc>
                  <a:defRPr/>
                </a:pPr>
                <a:endParaRPr lang="zh-CN" altLang="en-US" sz="2000" b="1">
                  <a:solidFill>
                    <a:srgbClr val="0000FF"/>
                  </a:solidFill>
                  <a:latin typeface="+mn-lt"/>
                  <a:ea typeface="华文中宋" pitchFamily="2" charset="-122"/>
                </a:endParaRPr>
              </a:p>
            </p:txBody>
          </p:sp>
          <p:grpSp>
            <p:nvGrpSpPr>
              <p:cNvPr id="26637" name="Group 21"/>
              <p:cNvGrpSpPr>
                <a:grpSpLocks/>
              </p:cNvGrpSpPr>
              <p:nvPr/>
            </p:nvGrpSpPr>
            <p:grpSpPr bwMode="auto">
              <a:xfrm>
                <a:off x="2411413" y="3968750"/>
                <a:ext cx="720725" cy="720725"/>
                <a:chOff x="980" y="1412"/>
                <a:chExt cx="316" cy="316"/>
              </a:xfrm>
            </p:grpSpPr>
            <p:sp>
              <p:nvSpPr>
                <p:cNvPr id="26640" name="Oval 22"/>
                <p:cNvSpPr>
                  <a:spLocks noChangeArrowheads="1"/>
                </p:cNvSpPr>
                <p:nvPr/>
              </p:nvSpPr>
              <p:spPr bwMode="gray">
                <a:xfrm>
                  <a:off x="980" y="1412"/>
                  <a:ext cx="316" cy="316"/>
                </a:xfrm>
                <a:prstGeom prst="ellipse">
                  <a:avLst/>
                </a:prstGeom>
                <a:solidFill>
                  <a:schemeClr val="hlink"/>
                </a:solidFill>
                <a:ln w="9525" algn="ctr">
                  <a:noFill/>
                  <a:round/>
                  <a:headEnd/>
                  <a:tailEnd/>
                </a:ln>
              </p:spPr>
              <p:txBody>
                <a:bodyPr wrap="none" anchor="ctr"/>
                <a:lstStyle/>
                <a:p>
                  <a:pPr algn="ctr">
                    <a:lnSpc>
                      <a:spcPct val="140000"/>
                    </a:lnSpc>
                  </a:pPr>
                  <a:endParaRPr lang="zh-CN" altLang="zh-CN" sz="2000" b="1">
                    <a:solidFill>
                      <a:srgbClr val="0000FF"/>
                    </a:solidFill>
                    <a:ea typeface="华文中宋" pitchFamily="2" charset="-122"/>
                  </a:endParaRPr>
                </a:p>
              </p:txBody>
            </p:sp>
            <p:sp>
              <p:nvSpPr>
                <p:cNvPr id="26641" name="Oval 23"/>
                <p:cNvSpPr>
                  <a:spLocks noChangeArrowheads="1"/>
                </p:cNvSpPr>
                <p:nvPr/>
              </p:nvSpPr>
              <p:spPr bwMode="gray">
                <a:xfrm>
                  <a:off x="1028" y="1461"/>
                  <a:ext cx="220" cy="220"/>
                </a:xfrm>
                <a:prstGeom prst="ellipse">
                  <a:avLst/>
                </a:prstGeom>
                <a:solidFill>
                  <a:srgbClr val="FFFFFF"/>
                </a:solidFill>
                <a:ln w="9525" algn="ctr">
                  <a:noFill/>
                  <a:round/>
                  <a:headEnd/>
                  <a:tailEnd/>
                </a:ln>
              </p:spPr>
              <p:txBody>
                <a:bodyPr wrap="none" anchor="ctr"/>
                <a:lstStyle/>
                <a:p>
                  <a:pPr algn="ctr">
                    <a:lnSpc>
                      <a:spcPct val="140000"/>
                    </a:lnSpc>
                  </a:pPr>
                  <a:endParaRPr lang="zh-CN" altLang="zh-CN" sz="2000" b="1">
                    <a:solidFill>
                      <a:srgbClr val="0000FF"/>
                    </a:solidFill>
                    <a:ea typeface="华文中宋" pitchFamily="2" charset="-122"/>
                  </a:endParaRPr>
                </a:p>
              </p:txBody>
            </p:sp>
          </p:grpSp>
          <p:sp>
            <p:nvSpPr>
              <p:cNvPr id="26638" name="Text Box 24"/>
              <p:cNvSpPr txBox="1">
                <a:spLocks noChangeArrowheads="1"/>
              </p:cNvSpPr>
              <p:nvPr/>
            </p:nvSpPr>
            <p:spPr bwMode="gray">
              <a:xfrm>
                <a:off x="2587423" y="4027488"/>
                <a:ext cx="379818" cy="577113"/>
              </a:xfrm>
              <a:prstGeom prst="rect">
                <a:avLst/>
              </a:prstGeom>
              <a:noFill/>
              <a:ln w="9525" algn="ctr">
                <a:noFill/>
                <a:miter lim="800000"/>
                <a:headEnd/>
                <a:tailEnd/>
              </a:ln>
            </p:spPr>
            <p:txBody>
              <a:bodyPr wrap="none">
                <a:spAutoFit/>
              </a:bodyPr>
              <a:lstStyle/>
              <a:p>
                <a:pPr algn="ctr" eaLnBrk="0" hangingPunct="0">
                  <a:lnSpc>
                    <a:spcPct val="140000"/>
                  </a:lnSpc>
                </a:pPr>
                <a:r>
                  <a:rPr lang="en-US" altLang="zh-CN" sz="2000" b="1">
                    <a:solidFill>
                      <a:srgbClr val="000099"/>
                    </a:solidFill>
                    <a:latin typeface="微软雅黑" pitchFamily="34" charset="-122"/>
                    <a:ea typeface="微软雅黑" pitchFamily="34" charset="-122"/>
                  </a:rPr>
                  <a:t>4</a:t>
                </a:r>
              </a:p>
            </p:txBody>
          </p:sp>
          <p:sp>
            <p:nvSpPr>
              <p:cNvPr id="209" name="Text Box 25"/>
              <p:cNvSpPr txBox="1">
                <a:spLocks noChangeArrowheads="1"/>
              </p:cNvSpPr>
              <p:nvPr/>
            </p:nvSpPr>
            <p:spPr bwMode="blackWhite">
              <a:xfrm>
                <a:off x="2650258" y="4005256"/>
                <a:ext cx="5648871" cy="643712"/>
              </a:xfrm>
              <a:prstGeom prst="rect">
                <a:avLst/>
              </a:prstGeom>
              <a:noFill/>
              <a:ln>
                <a:noFill/>
              </a:ln>
              <a:extLst/>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40000"/>
                  </a:lnSpc>
                  <a:defRPr/>
                </a:pPr>
                <a:endParaRPr lang="en-US" altLang="zh-CN" sz="2400" b="1" spc="50" dirty="0" smtClean="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grpSp>
        <p:sp>
          <p:nvSpPr>
            <p:cNvPr id="57" name="Text Box 14"/>
            <p:cNvSpPr txBox="1">
              <a:spLocks noChangeArrowheads="1"/>
            </p:cNvSpPr>
            <p:nvPr/>
          </p:nvSpPr>
          <p:spPr bwMode="blackWhite">
            <a:xfrm>
              <a:off x="2663788" y="2788919"/>
              <a:ext cx="5597503" cy="532069"/>
            </a:xfrm>
            <a:prstGeom prst="rect">
              <a:avLst/>
            </a:prstGeom>
            <a:noFill/>
            <a:ln>
              <a:noFill/>
            </a:ln>
            <a:extLst/>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40000"/>
                </a:lnSpc>
                <a:defRPr/>
              </a:pPr>
              <a:r>
                <a:rPr lang="zh-CN" altLang="en-US" sz="2400" b="1" spc="50" dirty="0" smtClean="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空间数据的拓扑处理</a:t>
              </a:r>
              <a:endParaRPr lang="en-US" altLang="zh-CN" sz="2400" b="1" spc="50" dirty="0" smtClean="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grpSp>
      <p:graphicFrame>
        <p:nvGraphicFramePr>
          <p:cNvPr id="58" name="图示 57"/>
          <p:cNvGraphicFramePr/>
          <p:nvPr/>
        </p:nvGraphicFramePr>
        <p:xfrm>
          <a:off x="3419872" y="2132856"/>
          <a:ext cx="5040560" cy="3564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9" name="直接连接符 58"/>
          <p:cNvCxnSpPr/>
          <p:nvPr/>
        </p:nvCxnSpPr>
        <p:spPr bwMode="auto">
          <a:xfrm>
            <a:off x="3384550" y="2097088"/>
            <a:ext cx="0" cy="3348037"/>
          </a:xfrm>
          <a:prstGeom prst="line">
            <a:avLst/>
          </a:prstGeom>
          <a:solidFill>
            <a:srgbClr val="008000"/>
          </a:solidFill>
          <a:ln w="19050" cap="flat" cmpd="sng" algn="ctr">
            <a:solidFill>
              <a:schemeClr val="accent1">
                <a:lumMod val="50000"/>
              </a:schemeClr>
            </a:solidFill>
            <a:prstDash val="solid"/>
            <a:round/>
            <a:headEnd type="none" w="med" len="med"/>
            <a:tailEnd type="none" w="med" len="med"/>
          </a:ln>
          <a:effectLst/>
        </p:spPr>
      </p:cxnSp>
    </p:spTree>
  </p:cSld>
  <p:clrMapOvr>
    <a:masterClrMapping/>
  </p:clrMapOvr>
  <p:transition spd="slow" advTm="13218">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4)">
                                      <p:cBhvr>
                                        <p:cTn id="7" dur="1000"/>
                                        <p:tgtEl>
                                          <p:spTgt spid="59"/>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heel(4)">
                                      <p:cBhvr>
                                        <p:cTn id="10"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8"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6" name="矩形 5"/>
          <p:cNvSpPr/>
          <p:nvPr/>
        </p:nvSpPr>
        <p:spPr>
          <a:xfrm>
            <a:off x="250825" y="1773238"/>
            <a:ext cx="8281988" cy="258445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en-US" altLang="zh-CN" dirty="0"/>
              <a:t>1</a:t>
            </a:r>
            <a:r>
              <a:rPr lang="zh-CN" altLang="en-US" dirty="0"/>
              <a:t>、预定义修复</a:t>
            </a:r>
            <a:endParaRPr lang="en-US" altLang="zh-CN" dirty="0"/>
          </a:p>
          <a:p>
            <a:pPr indent="457200" fontAlgn="auto">
              <a:lnSpc>
                <a:spcPct val="150000"/>
              </a:lnSpc>
              <a:spcBef>
                <a:spcPts val="0"/>
              </a:spcBef>
              <a:spcAft>
                <a:spcPts val="0"/>
              </a:spcAft>
              <a:defRPr/>
            </a:pPr>
            <a:r>
              <a:rPr lang="en-US" altLang="zh-CN" dirty="0"/>
              <a:t>2</a:t>
            </a:r>
            <a:r>
              <a:rPr lang="zh-CN" altLang="en-US" dirty="0"/>
              <a:t>、合并至最长要素</a:t>
            </a:r>
            <a:endParaRPr lang="en-US" altLang="zh-CN" dirty="0"/>
          </a:p>
          <a:p>
            <a:pPr indent="457200" fontAlgn="auto">
              <a:lnSpc>
                <a:spcPct val="150000"/>
              </a:lnSpc>
              <a:spcBef>
                <a:spcPts val="0"/>
              </a:spcBef>
              <a:spcAft>
                <a:spcPts val="0"/>
              </a:spcAft>
              <a:defRPr/>
            </a:pPr>
            <a:r>
              <a:rPr lang="en-US" altLang="zh-CN" dirty="0"/>
              <a:t>3</a:t>
            </a:r>
            <a:r>
              <a:rPr lang="zh-CN" altLang="en-US" dirty="0"/>
              <a:t>、显示规则描述</a:t>
            </a:r>
            <a:endParaRPr lang="en-US" altLang="zh-CN" dirty="0"/>
          </a:p>
          <a:p>
            <a:pPr indent="457200" fontAlgn="auto">
              <a:lnSpc>
                <a:spcPct val="150000"/>
              </a:lnSpc>
              <a:spcBef>
                <a:spcPts val="0"/>
              </a:spcBef>
              <a:spcAft>
                <a:spcPts val="0"/>
              </a:spcAft>
              <a:defRPr/>
            </a:pPr>
            <a:r>
              <a:rPr lang="en-US" altLang="zh-CN" dirty="0"/>
              <a:t>4</a:t>
            </a:r>
            <a:r>
              <a:rPr lang="zh-CN" altLang="en-US" dirty="0"/>
              <a:t>、汇总剩余拓扑错误（拓扑图层</a:t>
            </a:r>
            <a:r>
              <a:rPr lang="en-US" altLang="zh-CN" dirty="0"/>
              <a:t>---</a:t>
            </a:r>
            <a:r>
              <a:rPr lang="zh-CN" altLang="en-US" dirty="0"/>
              <a:t>属性</a:t>
            </a:r>
            <a:r>
              <a:rPr lang="en-US" altLang="zh-CN" dirty="0"/>
              <a:t>---</a:t>
            </a:r>
            <a:r>
              <a:rPr lang="zh-CN" altLang="en-US" dirty="0"/>
              <a:t>错误</a:t>
            </a:r>
            <a:r>
              <a:rPr lang="en-US" altLang="zh-CN" dirty="0"/>
              <a:t>---</a:t>
            </a:r>
            <a:r>
              <a:rPr lang="zh-CN" altLang="en-US" dirty="0"/>
              <a:t>生成摘要）</a:t>
            </a:r>
            <a:endParaRPr lang="en-US" altLang="zh-CN" dirty="0"/>
          </a:p>
          <a:p>
            <a:pPr indent="457200" fontAlgn="auto">
              <a:lnSpc>
                <a:spcPct val="150000"/>
              </a:lnSpc>
              <a:spcBef>
                <a:spcPts val="0"/>
              </a:spcBef>
              <a:spcAft>
                <a:spcPts val="0"/>
              </a:spcAft>
              <a:defRPr/>
            </a:pPr>
            <a:r>
              <a:rPr lang="en-US" altLang="zh-CN" dirty="0"/>
              <a:t>5</a:t>
            </a:r>
            <a:r>
              <a:rPr lang="zh-CN" altLang="en-US" dirty="0"/>
              <a:t>、将错误表示为异常</a:t>
            </a:r>
            <a:endParaRPr lang="en-US" altLang="zh-CN" dirty="0"/>
          </a:p>
          <a:p>
            <a:pPr indent="457200" fontAlgn="auto">
              <a:lnSpc>
                <a:spcPct val="150000"/>
              </a:lnSpc>
              <a:spcBef>
                <a:spcPts val="0"/>
              </a:spcBef>
              <a:spcAft>
                <a:spcPts val="0"/>
              </a:spcAft>
              <a:defRPr/>
            </a:pPr>
            <a:endParaRPr lang="zh-CN" altLang="en-US" dirty="0"/>
          </a:p>
        </p:txBody>
      </p:sp>
      <p:sp>
        <p:nvSpPr>
          <p:cNvPr id="7" name="矩形 6"/>
          <p:cNvSpPr/>
          <p:nvPr/>
        </p:nvSpPr>
        <p:spPr>
          <a:xfrm>
            <a:off x="395288" y="836613"/>
            <a:ext cx="3313112"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拓扑编辑</a:t>
            </a:r>
            <a:r>
              <a:rPr lang="en-US" altLang="zh-CN" sz="2400" b="1" dirty="0"/>
              <a:t>—</a:t>
            </a:r>
            <a:r>
              <a:rPr lang="zh-CN" altLang="en-US" b="1" dirty="0"/>
              <a:t>修复拓扑错误</a:t>
            </a:r>
            <a:endParaRPr lang="zh-CN" altLang="en-US" sz="2400" b="1"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6" name="矩形 5"/>
          <p:cNvSpPr/>
          <p:nvPr/>
        </p:nvSpPr>
        <p:spPr>
          <a:xfrm>
            <a:off x="250825" y="1773238"/>
            <a:ext cx="8281988" cy="96202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zh-CN" altLang="en-US" sz="2000" dirty="0"/>
              <a:t>进行拓扑编辑过程中，经常会用更改共享要素符号的方法使某一要素或某一类要素在图层中更清楚地显示。</a:t>
            </a:r>
            <a:endParaRPr lang="en-US" altLang="zh-CN" sz="2000" dirty="0"/>
          </a:p>
        </p:txBody>
      </p:sp>
      <p:sp>
        <p:nvSpPr>
          <p:cNvPr id="7" name="矩形 6"/>
          <p:cNvSpPr/>
          <p:nvPr/>
        </p:nvSpPr>
        <p:spPr>
          <a:xfrm>
            <a:off x="395288" y="836613"/>
            <a:ext cx="4248150"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拓扑编辑</a:t>
            </a:r>
            <a:r>
              <a:rPr lang="en-US" altLang="zh-CN" sz="2400" b="1" dirty="0"/>
              <a:t>—</a:t>
            </a:r>
            <a:r>
              <a:rPr lang="zh-CN" altLang="en-US" b="1" dirty="0"/>
              <a:t>更改拓扑图层符号系统</a:t>
            </a:r>
            <a:endParaRPr lang="zh-CN" altLang="en-US" sz="2400" b="1" dirty="0"/>
          </a:p>
        </p:txBody>
      </p:sp>
      <p:pic>
        <p:nvPicPr>
          <p:cNvPr id="55302" name="Picture 2"/>
          <p:cNvPicPr>
            <a:picLocks noChangeAspect="1" noChangeArrowheads="1"/>
          </p:cNvPicPr>
          <p:nvPr/>
        </p:nvPicPr>
        <p:blipFill>
          <a:blip r:embed="rId3" cstate="print"/>
          <a:srcRect/>
          <a:stretch>
            <a:fillRect/>
          </a:stretch>
        </p:blipFill>
        <p:spPr bwMode="auto">
          <a:xfrm>
            <a:off x="4932363" y="2825750"/>
            <a:ext cx="3944937" cy="4032250"/>
          </a:xfrm>
          <a:prstGeom prst="rect">
            <a:avLst/>
          </a:prstGeom>
          <a:noFill/>
          <a:ln w="9525">
            <a:noFill/>
            <a:miter lim="800000"/>
            <a:headEnd/>
            <a:tailEnd/>
          </a:ln>
        </p:spPr>
      </p:pic>
      <p:sp>
        <p:nvSpPr>
          <p:cNvPr id="9" name="矩形 8"/>
          <p:cNvSpPr/>
          <p:nvPr/>
        </p:nvSpPr>
        <p:spPr>
          <a:xfrm>
            <a:off x="107950" y="2997200"/>
            <a:ext cx="4714875" cy="175418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en-US" altLang="zh-CN" dirty="0"/>
              <a:t>1</a:t>
            </a:r>
            <a:r>
              <a:rPr lang="zh-CN" altLang="en-US" dirty="0"/>
              <a:t>、改变所选错误要素的符号</a:t>
            </a:r>
            <a:endParaRPr lang="en-US" altLang="zh-CN" dirty="0"/>
          </a:p>
          <a:p>
            <a:pPr indent="457200" fontAlgn="auto">
              <a:lnSpc>
                <a:spcPct val="150000"/>
              </a:lnSpc>
              <a:spcBef>
                <a:spcPts val="0"/>
              </a:spcBef>
              <a:spcAft>
                <a:spcPts val="0"/>
              </a:spcAft>
              <a:defRPr/>
            </a:pPr>
            <a:r>
              <a:rPr lang="zh-CN" altLang="en-US" dirty="0"/>
              <a:t>编辑器</a:t>
            </a:r>
            <a:r>
              <a:rPr lang="en-US" altLang="zh-CN" dirty="0"/>
              <a:t>—</a:t>
            </a:r>
            <a:r>
              <a:rPr lang="zh-CN" altLang="en-US" dirty="0"/>
              <a:t>选项</a:t>
            </a:r>
            <a:r>
              <a:rPr lang="en-US" altLang="zh-CN" dirty="0"/>
              <a:t>—</a:t>
            </a:r>
            <a:r>
              <a:rPr lang="zh-CN" altLang="en-US" dirty="0"/>
              <a:t>拓扑</a:t>
            </a:r>
            <a:r>
              <a:rPr lang="en-US" altLang="zh-CN" dirty="0"/>
              <a:t>—</a:t>
            </a:r>
            <a:r>
              <a:rPr lang="zh-CN" altLang="en-US" dirty="0"/>
              <a:t>活动错误符号系统</a:t>
            </a:r>
            <a:endParaRPr lang="en-US" altLang="zh-CN" dirty="0"/>
          </a:p>
          <a:p>
            <a:pPr indent="457200" fontAlgn="auto">
              <a:lnSpc>
                <a:spcPct val="150000"/>
              </a:lnSpc>
              <a:spcBef>
                <a:spcPts val="0"/>
              </a:spcBef>
              <a:spcAft>
                <a:spcPts val="0"/>
              </a:spcAft>
              <a:defRPr/>
            </a:pPr>
            <a:r>
              <a:rPr lang="en-US" altLang="zh-CN" dirty="0"/>
              <a:t>2</a:t>
            </a:r>
            <a:r>
              <a:rPr lang="zh-CN" altLang="en-US" dirty="0"/>
              <a:t>、改变拓扑元素的符号</a:t>
            </a:r>
            <a:endParaRPr lang="en-US" altLang="zh-CN" dirty="0"/>
          </a:p>
          <a:p>
            <a:pPr indent="457200" fontAlgn="auto">
              <a:lnSpc>
                <a:spcPct val="150000"/>
              </a:lnSpc>
              <a:spcBef>
                <a:spcPts val="0"/>
              </a:spcBef>
              <a:spcAft>
                <a:spcPts val="0"/>
              </a:spcAft>
              <a:defRPr/>
            </a:pPr>
            <a:r>
              <a:rPr lang="zh-CN" altLang="en-US" dirty="0"/>
              <a:t>编辑器</a:t>
            </a:r>
            <a:r>
              <a:rPr lang="en-US" altLang="zh-CN" dirty="0"/>
              <a:t>—</a:t>
            </a:r>
            <a:r>
              <a:rPr lang="zh-CN" altLang="en-US" dirty="0"/>
              <a:t>选项</a:t>
            </a:r>
            <a:r>
              <a:rPr lang="en-US" altLang="zh-CN" dirty="0"/>
              <a:t>—</a:t>
            </a:r>
            <a:r>
              <a:rPr lang="zh-CN" altLang="en-US" dirty="0"/>
              <a:t>拓扑</a:t>
            </a:r>
            <a:r>
              <a:rPr lang="en-US" altLang="zh-CN" dirty="0"/>
              <a:t>—</a:t>
            </a:r>
            <a:r>
              <a:rPr lang="zh-CN" altLang="en-US" dirty="0"/>
              <a:t>拓扑元素符号系统</a:t>
            </a:r>
            <a:endParaRPr lang="en-US" altLang="zh-CN"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7" name="矩形 6"/>
          <p:cNvSpPr/>
          <p:nvPr/>
        </p:nvSpPr>
        <p:spPr>
          <a:xfrm>
            <a:off x="395288" y="836613"/>
            <a:ext cx="4248150"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拓扑编辑</a:t>
            </a:r>
            <a:r>
              <a:rPr lang="en-US" altLang="zh-CN" sz="2400" b="1" dirty="0"/>
              <a:t>—</a:t>
            </a:r>
            <a:r>
              <a:rPr lang="zh-CN" altLang="en-US" b="1" dirty="0"/>
              <a:t>更改拓扑图层符号系统</a:t>
            </a:r>
            <a:endParaRPr lang="zh-CN" altLang="en-US" sz="2400" b="1" dirty="0"/>
          </a:p>
        </p:txBody>
      </p:sp>
      <p:sp>
        <p:nvSpPr>
          <p:cNvPr id="9" name="矩形 8"/>
          <p:cNvSpPr/>
          <p:nvPr/>
        </p:nvSpPr>
        <p:spPr>
          <a:xfrm>
            <a:off x="323850" y="1700213"/>
            <a:ext cx="8135938"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en-US" altLang="zh-CN" dirty="0"/>
              <a:t>3</a:t>
            </a:r>
            <a:r>
              <a:rPr lang="zh-CN" altLang="en-US" dirty="0"/>
              <a:t>、改变脏区域的符号</a:t>
            </a:r>
            <a:endParaRPr lang="en-US" altLang="zh-CN" dirty="0"/>
          </a:p>
          <a:p>
            <a:pPr indent="457200" fontAlgn="auto">
              <a:lnSpc>
                <a:spcPct val="150000"/>
              </a:lnSpc>
              <a:spcBef>
                <a:spcPts val="0"/>
              </a:spcBef>
              <a:spcAft>
                <a:spcPts val="0"/>
              </a:spcAft>
              <a:defRPr/>
            </a:pPr>
            <a:r>
              <a:rPr lang="zh-CN" altLang="en-US" dirty="0"/>
              <a:t>拓扑图层</a:t>
            </a:r>
            <a:r>
              <a:rPr lang="en-US" altLang="zh-CN" dirty="0"/>
              <a:t>--</a:t>
            </a:r>
            <a:r>
              <a:rPr lang="zh-CN" altLang="en-US" dirty="0"/>
              <a:t>右键</a:t>
            </a:r>
            <a:r>
              <a:rPr lang="en-US" altLang="zh-CN" dirty="0"/>
              <a:t>—</a:t>
            </a:r>
            <a:r>
              <a:rPr lang="zh-CN" altLang="en-US" dirty="0"/>
              <a:t>属性</a:t>
            </a:r>
            <a:r>
              <a:rPr lang="en-US" altLang="zh-CN" dirty="0"/>
              <a:t>—</a:t>
            </a:r>
            <a:r>
              <a:rPr lang="zh-CN" altLang="en-US" dirty="0"/>
              <a:t>符号系统</a:t>
            </a:r>
            <a:endParaRPr lang="en-US" altLang="zh-CN" dirty="0"/>
          </a:p>
        </p:txBody>
      </p:sp>
      <p:pic>
        <p:nvPicPr>
          <p:cNvPr id="56326" name="Picture 2"/>
          <p:cNvPicPr>
            <a:picLocks noChangeAspect="1" noChangeArrowheads="1"/>
          </p:cNvPicPr>
          <p:nvPr/>
        </p:nvPicPr>
        <p:blipFill>
          <a:blip r:embed="rId3" cstate="print"/>
          <a:srcRect/>
          <a:stretch>
            <a:fillRect/>
          </a:stretch>
        </p:blipFill>
        <p:spPr bwMode="auto">
          <a:xfrm>
            <a:off x="1258888" y="2781300"/>
            <a:ext cx="6278562" cy="35607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4" name="矩形 3"/>
          <p:cNvSpPr/>
          <p:nvPr/>
        </p:nvSpPr>
        <p:spPr>
          <a:xfrm>
            <a:off x="323850" y="836613"/>
            <a:ext cx="2592388" cy="4619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fontAlgn="auto">
              <a:spcBef>
                <a:spcPts val="0"/>
              </a:spcBef>
              <a:spcAft>
                <a:spcPts val="0"/>
              </a:spcAft>
              <a:defRPr/>
            </a:pPr>
            <a:r>
              <a:rPr lang="zh-CN" altLang="en-US" sz="2400" b="1" dirty="0"/>
              <a:t>共享要素的编辑</a:t>
            </a:r>
          </a:p>
        </p:txBody>
      </p:sp>
      <p:grpSp>
        <p:nvGrpSpPr>
          <p:cNvPr id="57349" name="组合 9"/>
          <p:cNvGrpSpPr>
            <a:grpSpLocks/>
          </p:cNvGrpSpPr>
          <p:nvPr/>
        </p:nvGrpSpPr>
        <p:grpSpPr bwMode="auto">
          <a:xfrm>
            <a:off x="41275" y="1557338"/>
            <a:ext cx="8923338" cy="1089025"/>
            <a:chOff x="41034" y="1556792"/>
            <a:chExt cx="8923454" cy="1089412"/>
          </a:xfrm>
        </p:grpSpPr>
        <p:pic>
          <p:nvPicPr>
            <p:cNvPr id="57352" name="Picture 2"/>
            <p:cNvPicPr>
              <a:picLocks noChangeAspect="1" noChangeArrowheads="1"/>
            </p:cNvPicPr>
            <p:nvPr/>
          </p:nvPicPr>
          <p:blipFill>
            <a:blip r:embed="rId3" cstate="print"/>
            <a:srcRect/>
            <a:stretch>
              <a:fillRect/>
            </a:stretch>
          </p:blipFill>
          <p:spPr bwMode="auto">
            <a:xfrm>
              <a:off x="41034" y="1556792"/>
              <a:ext cx="8923454" cy="432048"/>
            </a:xfrm>
            <a:prstGeom prst="rect">
              <a:avLst/>
            </a:prstGeom>
            <a:noFill/>
            <a:ln w="9525">
              <a:noFill/>
              <a:miter lim="800000"/>
              <a:headEnd/>
              <a:tailEnd/>
            </a:ln>
          </p:spPr>
        </p:pic>
        <p:sp>
          <p:nvSpPr>
            <p:cNvPr id="6" name="矩形 5"/>
            <p:cNvSpPr/>
            <p:nvPr/>
          </p:nvSpPr>
          <p:spPr>
            <a:xfrm>
              <a:off x="3852672" y="1556792"/>
              <a:ext cx="431806" cy="431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54" name="TextBox 6"/>
            <p:cNvSpPr txBox="1">
              <a:spLocks noChangeArrowheads="1"/>
            </p:cNvSpPr>
            <p:nvPr/>
          </p:nvSpPr>
          <p:spPr bwMode="auto">
            <a:xfrm>
              <a:off x="3563888" y="2276872"/>
              <a:ext cx="1107996" cy="369332"/>
            </a:xfrm>
            <a:prstGeom prst="rect">
              <a:avLst/>
            </a:prstGeom>
            <a:noFill/>
            <a:ln w="9525">
              <a:noFill/>
              <a:miter lim="800000"/>
              <a:headEnd/>
              <a:tailEnd/>
            </a:ln>
          </p:spPr>
          <p:txBody>
            <a:bodyPr wrap="none">
              <a:spAutoFit/>
            </a:bodyPr>
            <a:lstStyle/>
            <a:p>
              <a:r>
                <a:rPr lang="zh-CN" altLang="en-US">
                  <a:latin typeface="Calibri" pitchFamily="34" charset="0"/>
                </a:rPr>
                <a:t>地图拓扑</a:t>
              </a:r>
            </a:p>
          </p:txBody>
        </p:sp>
        <p:cxnSp>
          <p:nvCxnSpPr>
            <p:cNvPr id="9" name="直接箭头连接符 8"/>
            <p:cNvCxnSpPr>
              <a:stCxn id="57354" idx="0"/>
              <a:endCxn id="6" idx="2"/>
            </p:cNvCxnSpPr>
            <p:nvPr/>
          </p:nvCxnSpPr>
          <p:spPr>
            <a:xfrm flipH="1" flipV="1">
              <a:off x="4068574" y="1988745"/>
              <a:ext cx="49213" cy="2874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323850" y="2781300"/>
            <a:ext cx="8569325" cy="25844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indent="457200" fontAlgn="auto">
              <a:lnSpc>
                <a:spcPct val="150000"/>
              </a:lnSpc>
              <a:spcBef>
                <a:spcPts val="0"/>
              </a:spcBef>
              <a:spcAft>
                <a:spcPts val="0"/>
              </a:spcAft>
              <a:buFont typeface="Wingdings" pitchFamily="2" charset="2"/>
              <a:buChar char="ü"/>
              <a:defRPr/>
            </a:pPr>
            <a:r>
              <a:rPr lang="zh-CN" altLang="en-US" dirty="0"/>
              <a:t>可为无法参与地理数据库拓扑的 </a:t>
            </a:r>
            <a:r>
              <a:rPr lang="en-US" altLang="zh-CN" dirty="0" err="1"/>
              <a:t>shapefile</a:t>
            </a:r>
            <a:r>
              <a:rPr lang="en-US" altLang="zh-CN" dirty="0"/>
              <a:t> </a:t>
            </a:r>
            <a:r>
              <a:rPr lang="zh-CN" altLang="en-US" dirty="0"/>
              <a:t>定义地图拓扑。 </a:t>
            </a:r>
          </a:p>
          <a:p>
            <a:pPr indent="457200" fontAlgn="auto">
              <a:lnSpc>
                <a:spcPct val="150000"/>
              </a:lnSpc>
              <a:spcBef>
                <a:spcPts val="0"/>
              </a:spcBef>
              <a:spcAft>
                <a:spcPts val="0"/>
              </a:spcAft>
              <a:buFont typeface="Wingdings" pitchFamily="2" charset="2"/>
              <a:buChar char="ü"/>
              <a:defRPr/>
            </a:pPr>
            <a:r>
              <a:rPr lang="zh-CN" altLang="en-US" dirty="0"/>
              <a:t>当使用 </a:t>
            </a:r>
            <a:r>
              <a:rPr lang="en-US" altLang="zh-CN" dirty="0" err="1"/>
              <a:t>ArcView</a:t>
            </a:r>
            <a:r>
              <a:rPr lang="en-US" altLang="zh-CN" dirty="0"/>
              <a:t> </a:t>
            </a:r>
            <a:r>
              <a:rPr lang="zh-CN" altLang="en-US" dirty="0"/>
              <a:t>级别许可时，则无法创建或编辑地理数据库拓扑，但是可以为任何处在编辑状态下的数据定义地图拓扑。此外，也无法为参与地理数据库拓扑的要素类创建地图拓扑，因为编辑这些要素类需要 </a:t>
            </a:r>
            <a:r>
              <a:rPr lang="en-US" altLang="zh-CN" dirty="0" err="1"/>
              <a:t>ArcEditor</a:t>
            </a:r>
            <a:r>
              <a:rPr lang="en-US" altLang="zh-CN" dirty="0"/>
              <a:t> </a:t>
            </a:r>
            <a:r>
              <a:rPr lang="zh-CN" altLang="en-US" dirty="0"/>
              <a:t>或 </a:t>
            </a:r>
            <a:r>
              <a:rPr lang="en-US" altLang="zh-CN" dirty="0" err="1"/>
              <a:t>ArcInfo</a:t>
            </a:r>
            <a:r>
              <a:rPr lang="en-US" altLang="zh-CN" dirty="0"/>
              <a:t> </a:t>
            </a:r>
            <a:r>
              <a:rPr lang="zh-CN" altLang="en-US" dirty="0"/>
              <a:t>级别许可。 </a:t>
            </a:r>
          </a:p>
          <a:p>
            <a:pPr indent="457200" fontAlgn="auto">
              <a:lnSpc>
                <a:spcPct val="150000"/>
              </a:lnSpc>
              <a:spcBef>
                <a:spcPts val="0"/>
              </a:spcBef>
              <a:spcAft>
                <a:spcPts val="0"/>
              </a:spcAft>
              <a:buFont typeface="Wingdings" pitchFamily="2" charset="2"/>
              <a:buChar char="ü"/>
              <a:defRPr/>
            </a:pPr>
            <a:r>
              <a:rPr lang="zh-CN" altLang="en-US" dirty="0"/>
              <a:t>当使用 </a:t>
            </a:r>
            <a:r>
              <a:rPr lang="en-US" altLang="zh-CN" dirty="0" err="1"/>
              <a:t>ArcEditor</a:t>
            </a:r>
            <a:r>
              <a:rPr lang="en-US" altLang="zh-CN" dirty="0"/>
              <a:t> </a:t>
            </a:r>
            <a:r>
              <a:rPr lang="zh-CN" altLang="en-US" dirty="0"/>
              <a:t>或 </a:t>
            </a:r>
            <a:r>
              <a:rPr lang="en-US" altLang="zh-CN" dirty="0" err="1"/>
              <a:t>ArcInfo</a:t>
            </a:r>
            <a:r>
              <a:rPr lang="en-US" altLang="zh-CN" dirty="0"/>
              <a:t> </a:t>
            </a:r>
            <a:r>
              <a:rPr lang="zh-CN" altLang="en-US" dirty="0"/>
              <a:t>级别许可时，则可以为任何 </a:t>
            </a:r>
            <a:r>
              <a:rPr lang="en-US" altLang="zh-CN" dirty="0" err="1"/>
              <a:t>shapefile</a:t>
            </a:r>
            <a:r>
              <a:rPr lang="en-US" altLang="zh-CN" dirty="0"/>
              <a:t> </a:t>
            </a:r>
            <a:r>
              <a:rPr lang="zh-CN" altLang="en-US" dirty="0"/>
              <a:t>或要素类数据创建地图拓扑，包括参与地理数据库拓扑的要素类。</a:t>
            </a:r>
          </a:p>
        </p:txBody>
      </p:sp>
      <p:sp>
        <p:nvSpPr>
          <p:cNvPr id="12" name="云形 11"/>
          <p:cNvSpPr/>
          <p:nvPr/>
        </p:nvSpPr>
        <p:spPr>
          <a:xfrm>
            <a:off x="4716463" y="2060575"/>
            <a:ext cx="3168650" cy="122396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参与地图拓扑的要素类需位于同一文件夹下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fontAlgn="auto">
              <a:spcBef>
                <a:spcPts val="0"/>
              </a:spcBef>
              <a:spcAft>
                <a:spcPts val="0"/>
              </a:spcAft>
              <a:defRPr/>
            </a:pPr>
            <a:r>
              <a:rPr lang="zh-CN" altLang="en-US" sz="2400" b="1" dirty="0"/>
              <a:t>共享要素的编辑</a:t>
            </a:r>
          </a:p>
        </p:txBody>
      </p:sp>
      <p:sp>
        <p:nvSpPr>
          <p:cNvPr id="6" name="矩形 5"/>
          <p:cNvSpPr/>
          <p:nvPr/>
        </p:nvSpPr>
        <p:spPr>
          <a:xfrm>
            <a:off x="323850" y="2133600"/>
            <a:ext cx="8280400" cy="300037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indent="457200" fontAlgn="auto">
              <a:lnSpc>
                <a:spcPct val="150000"/>
              </a:lnSpc>
              <a:spcBef>
                <a:spcPts val="0"/>
              </a:spcBef>
              <a:spcAft>
                <a:spcPts val="0"/>
              </a:spcAft>
              <a:defRPr/>
            </a:pPr>
            <a:r>
              <a:rPr lang="zh-CN" altLang="en-US" dirty="0"/>
              <a:t>要处理共享几何，数据中应包含地图或地理数据库拓扑。</a:t>
            </a:r>
            <a:endParaRPr lang="en-US" altLang="zh-CN" dirty="0"/>
          </a:p>
          <a:p>
            <a:pPr indent="457200" fontAlgn="auto">
              <a:lnSpc>
                <a:spcPct val="150000"/>
              </a:lnSpc>
              <a:spcBef>
                <a:spcPts val="0"/>
              </a:spcBef>
              <a:spcAft>
                <a:spcPts val="0"/>
              </a:spcAft>
              <a:defRPr/>
            </a:pPr>
            <a:r>
              <a:rPr lang="zh-CN" altLang="en-US" dirty="0"/>
              <a:t>选择可能由多个要素共用的边和结点，对其进行修改，然后更新共享结点或边的所有要素。</a:t>
            </a:r>
            <a:endParaRPr lang="en-US" altLang="zh-CN" dirty="0"/>
          </a:p>
          <a:p>
            <a:pPr indent="457200" fontAlgn="auto">
              <a:lnSpc>
                <a:spcPct val="150000"/>
              </a:lnSpc>
              <a:spcBef>
                <a:spcPts val="0"/>
              </a:spcBef>
              <a:spcAft>
                <a:spcPts val="0"/>
              </a:spcAft>
              <a:defRPr/>
            </a:pPr>
            <a:endParaRPr lang="en-US" altLang="zh-CN" dirty="0"/>
          </a:p>
          <a:p>
            <a:pPr indent="457200" fontAlgn="auto">
              <a:lnSpc>
                <a:spcPct val="150000"/>
              </a:lnSpc>
              <a:spcBef>
                <a:spcPts val="0"/>
              </a:spcBef>
              <a:spcAft>
                <a:spcPts val="0"/>
              </a:spcAft>
              <a:defRPr/>
            </a:pPr>
            <a:r>
              <a:rPr lang="en-US" altLang="zh-CN" dirty="0"/>
              <a:t>1</a:t>
            </a:r>
            <a:r>
              <a:rPr lang="zh-CN" altLang="en-US" dirty="0"/>
              <a:t>、使用常规的编辑工具编辑拓扑中的单个要素。共享几何特征不被修改，需要对脏区域进行验证。</a:t>
            </a:r>
            <a:endParaRPr lang="en-US" altLang="zh-CN" dirty="0"/>
          </a:p>
          <a:p>
            <a:pPr indent="457200" fontAlgn="auto">
              <a:lnSpc>
                <a:spcPct val="150000"/>
              </a:lnSpc>
              <a:spcBef>
                <a:spcPts val="0"/>
              </a:spcBef>
              <a:spcAft>
                <a:spcPts val="0"/>
              </a:spcAft>
              <a:defRPr/>
            </a:pPr>
            <a:r>
              <a:rPr lang="en-US" altLang="zh-CN" dirty="0"/>
              <a:t>2</a:t>
            </a:r>
            <a:r>
              <a:rPr lang="zh-CN" altLang="en-US" dirty="0"/>
              <a:t>、创建地图拓扑同时编辑共享几何特征的几个要素。</a:t>
            </a:r>
          </a:p>
        </p:txBody>
      </p:sp>
      <p:pic>
        <p:nvPicPr>
          <p:cNvPr id="98306" name="Picture 2"/>
          <p:cNvPicPr>
            <a:picLocks noChangeAspect="1" noChangeArrowheads="1"/>
          </p:cNvPicPr>
          <p:nvPr/>
        </p:nvPicPr>
        <p:blipFill>
          <a:blip r:embed="rId3" cstate="print"/>
          <a:srcRect l="20811" t="19362" r="22430" b="27721"/>
          <a:stretch>
            <a:fillRect/>
          </a:stretch>
        </p:blipFill>
        <p:spPr bwMode="auto">
          <a:xfrm>
            <a:off x="4932363" y="1125538"/>
            <a:ext cx="3095625" cy="2682875"/>
          </a:xfrm>
          <a:prstGeom prst="rect">
            <a:avLst/>
          </a:prstGeom>
          <a:noFill/>
          <a:ln w="9525">
            <a:noFill/>
            <a:miter lim="800000"/>
            <a:headEnd/>
            <a:tailEnd/>
          </a:ln>
        </p:spPr>
      </p:pic>
      <p:pic>
        <p:nvPicPr>
          <p:cNvPr id="98307" name="Picture 3"/>
          <p:cNvPicPr>
            <a:picLocks noChangeAspect="1" noChangeArrowheads="1"/>
          </p:cNvPicPr>
          <p:nvPr/>
        </p:nvPicPr>
        <p:blipFill>
          <a:blip r:embed="rId4" cstate="print"/>
          <a:srcRect/>
          <a:stretch>
            <a:fillRect/>
          </a:stretch>
        </p:blipFill>
        <p:spPr bwMode="auto">
          <a:xfrm>
            <a:off x="4716463" y="4149725"/>
            <a:ext cx="3406775" cy="25431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box(in)">
                                      <p:cBhvr>
                                        <p:cTn id="7" dur="500"/>
                                        <p:tgtEl>
                                          <p:spTgt spid="9830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8307"/>
                                        </p:tgtEl>
                                        <p:attrNameLst>
                                          <p:attrName>style.visibility</p:attrName>
                                        </p:attrNameLst>
                                      </p:cBhvr>
                                      <p:to>
                                        <p:strVal val="visible"/>
                                      </p:to>
                                    </p:set>
                                    <p:animEffect transition="in" filter="box(in)">
                                      <p:cBhvr>
                                        <p:cTn id="12" dur="500"/>
                                        <p:tgtEl>
                                          <p:spTgt spid="98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4" name="矩形 3"/>
          <p:cNvSpPr/>
          <p:nvPr/>
        </p:nvSpPr>
        <p:spPr>
          <a:xfrm>
            <a:off x="323850" y="836613"/>
            <a:ext cx="2592388" cy="4619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fontAlgn="auto">
              <a:spcBef>
                <a:spcPts val="0"/>
              </a:spcBef>
              <a:spcAft>
                <a:spcPts val="0"/>
              </a:spcAft>
              <a:defRPr/>
            </a:pPr>
            <a:r>
              <a:rPr lang="zh-CN" altLang="en-US" sz="2400" b="1" dirty="0"/>
              <a:t>共享要素的编辑</a:t>
            </a:r>
          </a:p>
        </p:txBody>
      </p:sp>
      <p:sp>
        <p:nvSpPr>
          <p:cNvPr id="5" name="TextBox 4"/>
          <p:cNvSpPr txBox="1"/>
          <p:nvPr/>
        </p:nvSpPr>
        <p:spPr>
          <a:xfrm>
            <a:off x="684213" y="2276475"/>
            <a:ext cx="7704137" cy="33242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marL="342900" indent="-342900" fontAlgn="auto">
              <a:lnSpc>
                <a:spcPct val="150000"/>
              </a:lnSpc>
              <a:spcBef>
                <a:spcPts val="0"/>
              </a:spcBef>
              <a:spcAft>
                <a:spcPts val="0"/>
              </a:spcAft>
              <a:buFont typeface="+mj-lt"/>
              <a:buAutoNum type="arabicPeriod"/>
              <a:defRPr/>
            </a:pPr>
            <a:r>
              <a:rPr lang="zh-CN" altLang="en-US" sz="2000" dirty="0"/>
              <a:t>创建地图拓扑：</a:t>
            </a:r>
            <a:r>
              <a:rPr lang="zh-CN" altLang="en-US" dirty="0"/>
              <a:t>启动编辑</a:t>
            </a:r>
            <a:r>
              <a:rPr lang="en-US" altLang="zh-CN" dirty="0"/>
              <a:t>—</a:t>
            </a:r>
            <a:r>
              <a:rPr lang="zh-CN" altLang="en-US" dirty="0"/>
              <a:t>点击“拓扑”工具条</a:t>
            </a:r>
            <a:r>
              <a:rPr lang="en-US" altLang="zh-CN" dirty="0"/>
              <a:t>--</a:t>
            </a:r>
            <a:r>
              <a:rPr lang="zh-CN" altLang="en-US" dirty="0"/>
              <a:t>“地图拓扑”</a:t>
            </a:r>
            <a:endParaRPr lang="en-US" altLang="zh-CN" sz="2000" dirty="0"/>
          </a:p>
          <a:p>
            <a:pPr marL="342900" indent="-342900" fontAlgn="auto">
              <a:lnSpc>
                <a:spcPct val="150000"/>
              </a:lnSpc>
              <a:spcBef>
                <a:spcPts val="0"/>
              </a:spcBef>
              <a:spcAft>
                <a:spcPts val="0"/>
              </a:spcAft>
              <a:buFont typeface="+mj-lt"/>
              <a:buAutoNum type="arabicPeriod"/>
              <a:defRPr/>
            </a:pPr>
            <a:r>
              <a:rPr lang="zh-CN" altLang="en-US" sz="2000" dirty="0"/>
              <a:t>重构拓扑缓存：</a:t>
            </a:r>
            <a:r>
              <a:rPr lang="zh-CN" altLang="en-US" dirty="0"/>
              <a:t>拓扑编辑工具 </a:t>
            </a:r>
            <a:r>
              <a:rPr lang="en-US" altLang="zh-CN" dirty="0"/>
              <a:t>--</a:t>
            </a:r>
            <a:r>
              <a:rPr lang="zh-CN" altLang="en-US" dirty="0"/>
              <a:t>右键地图</a:t>
            </a:r>
            <a:r>
              <a:rPr lang="en-US" altLang="zh-CN" dirty="0"/>
              <a:t>--</a:t>
            </a:r>
            <a:r>
              <a:rPr lang="zh-CN" altLang="en-US" dirty="0"/>
              <a:t>构建拓扑缓存</a:t>
            </a:r>
            <a:r>
              <a:rPr lang="zh-CN" altLang="en-US" sz="2000" dirty="0"/>
              <a:t>。 </a:t>
            </a:r>
            <a:endParaRPr lang="en-US" altLang="zh-CN" sz="2000" dirty="0"/>
          </a:p>
          <a:p>
            <a:pPr marL="342900" indent="-342900" fontAlgn="auto">
              <a:lnSpc>
                <a:spcPct val="150000"/>
              </a:lnSpc>
              <a:spcBef>
                <a:spcPts val="0"/>
              </a:spcBef>
              <a:spcAft>
                <a:spcPts val="0"/>
              </a:spcAft>
              <a:buFont typeface="+mj-lt"/>
              <a:buAutoNum type="arabicPeriod"/>
              <a:defRPr/>
            </a:pPr>
            <a:r>
              <a:rPr lang="zh-CN" altLang="en-US" sz="2000" dirty="0"/>
              <a:t>捕捉到拓扑结点：</a:t>
            </a:r>
            <a:r>
              <a:rPr lang="zh-CN" altLang="en-US" dirty="0"/>
              <a:t>捕获工具条</a:t>
            </a:r>
            <a:r>
              <a:rPr lang="en-US" altLang="zh-CN" dirty="0"/>
              <a:t>—</a:t>
            </a:r>
            <a:r>
              <a:rPr lang="zh-CN" altLang="en-US" dirty="0"/>
              <a:t>使用捕捉</a:t>
            </a:r>
            <a:r>
              <a:rPr lang="en-US" altLang="zh-CN" dirty="0"/>
              <a:t>—</a:t>
            </a:r>
            <a:r>
              <a:rPr lang="zh-CN" altLang="en-US" dirty="0"/>
              <a:t>点捕捉</a:t>
            </a:r>
            <a:r>
              <a:rPr lang="en-US" altLang="zh-CN" dirty="0"/>
              <a:t>—</a:t>
            </a:r>
            <a:r>
              <a:rPr lang="zh-CN" altLang="en-US" dirty="0"/>
              <a:t>捕捉到拓扑结点</a:t>
            </a:r>
            <a:endParaRPr lang="en-US" altLang="zh-CN" sz="2000" dirty="0"/>
          </a:p>
          <a:p>
            <a:pPr marL="342900" indent="-342900" fontAlgn="auto">
              <a:lnSpc>
                <a:spcPct val="150000"/>
              </a:lnSpc>
              <a:spcBef>
                <a:spcPts val="0"/>
              </a:spcBef>
              <a:spcAft>
                <a:spcPts val="0"/>
              </a:spcAft>
              <a:buFont typeface="+mj-lt"/>
              <a:buAutoNum type="arabicPeriod"/>
              <a:defRPr/>
            </a:pPr>
            <a:r>
              <a:rPr lang="zh-CN" altLang="en-US" sz="2000" dirty="0"/>
              <a:t>查看共享拓扑元素的要素：</a:t>
            </a:r>
            <a:r>
              <a:rPr lang="zh-CN" altLang="en-US" dirty="0"/>
              <a:t>选中某拓扑元素</a:t>
            </a:r>
            <a:r>
              <a:rPr lang="en-US" altLang="zh-CN" dirty="0"/>
              <a:t>—</a:t>
            </a:r>
            <a:r>
              <a:rPr lang="zh-CN" altLang="en-US" dirty="0"/>
              <a:t>右键</a:t>
            </a:r>
            <a:endParaRPr lang="en-US" altLang="zh-CN" sz="2000" dirty="0"/>
          </a:p>
          <a:p>
            <a:pPr marL="342900" indent="-342900" fontAlgn="auto">
              <a:lnSpc>
                <a:spcPct val="150000"/>
              </a:lnSpc>
              <a:spcBef>
                <a:spcPts val="0"/>
              </a:spcBef>
              <a:spcAft>
                <a:spcPts val="0"/>
              </a:spcAft>
              <a:buFont typeface="+mj-lt"/>
              <a:buAutoNum type="arabicPeriod"/>
              <a:defRPr/>
            </a:pPr>
            <a:r>
              <a:rPr lang="zh-CN" altLang="en-US" sz="2000" dirty="0"/>
              <a:t>移动拓扑元素</a:t>
            </a:r>
            <a:endParaRPr lang="en-US" altLang="zh-CN" sz="2000" dirty="0"/>
          </a:p>
          <a:p>
            <a:pPr marL="342900" indent="-342900" fontAlgn="auto">
              <a:lnSpc>
                <a:spcPct val="150000"/>
              </a:lnSpc>
              <a:spcBef>
                <a:spcPts val="0"/>
              </a:spcBef>
              <a:spcAft>
                <a:spcPts val="0"/>
              </a:spcAft>
              <a:buFont typeface="+mj-lt"/>
              <a:buAutoNum type="arabicPeriod"/>
              <a:defRPr/>
            </a:pPr>
            <a:r>
              <a:rPr lang="zh-CN" altLang="en-US" sz="2000" dirty="0"/>
              <a:t>编辑拓扑边</a:t>
            </a:r>
            <a:endParaRPr lang="en-US" altLang="zh-CN" sz="2000" dirty="0"/>
          </a:p>
          <a:p>
            <a:pPr marL="342900" indent="-342900" fontAlgn="auto">
              <a:lnSpc>
                <a:spcPct val="150000"/>
              </a:lnSpc>
              <a:spcBef>
                <a:spcPts val="0"/>
              </a:spcBef>
              <a:spcAft>
                <a:spcPts val="0"/>
              </a:spcAft>
              <a:buFont typeface="+mj-lt"/>
              <a:buAutoNum type="arabicPeriod"/>
              <a:defRPr/>
            </a:pPr>
            <a:r>
              <a:rPr lang="zh-CN" altLang="en-US" sz="2000" dirty="0"/>
              <a:t>根据现有要素创建新要素</a:t>
            </a:r>
          </a:p>
        </p:txBody>
      </p:sp>
      <p:sp>
        <p:nvSpPr>
          <p:cNvPr id="6" name="TextBox 5"/>
          <p:cNvSpPr txBox="1"/>
          <p:nvPr/>
        </p:nvSpPr>
        <p:spPr>
          <a:xfrm>
            <a:off x="684213" y="1844675"/>
            <a:ext cx="1209675" cy="40005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zh-CN" altLang="en-US" sz="2000" dirty="0"/>
              <a:t>主要操作</a:t>
            </a:r>
          </a:p>
        </p:txBody>
      </p:sp>
      <p:pic>
        <p:nvPicPr>
          <p:cNvPr id="59399" name="Picture 2"/>
          <p:cNvPicPr>
            <a:picLocks noChangeAspect="1" noChangeArrowheads="1"/>
          </p:cNvPicPr>
          <p:nvPr/>
        </p:nvPicPr>
        <p:blipFill>
          <a:blip r:embed="rId3" cstate="print"/>
          <a:srcRect l="46654" t="47409" r="36761" b="24950"/>
          <a:stretch>
            <a:fillRect/>
          </a:stretch>
        </p:blipFill>
        <p:spPr bwMode="auto">
          <a:xfrm>
            <a:off x="6659563" y="3789363"/>
            <a:ext cx="1728787" cy="2303462"/>
          </a:xfrm>
          <a:prstGeom prst="rect">
            <a:avLst/>
          </a:prstGeom>
          <a:noFill/>
          <a:ln w="9525">
            <a:noFill/>
            <a:miter lim="800000"/>
            <a:headEnd/>
            <a:tailEnd/>
          </a:ln>
        </p:spPr>
      </p:pic>
      <p:sp>
        <p:nvSpPr>
          <p:cNvPr id="59400" name="TextBox 7"/>
          <p:cNvSpPr txBox="1">
            <a:spLocks noChangeArrowheads="1"/>
          </p:cNvSpPr>
          <p:nvPr/>
        </p:nvSpPr>
        <p:spPr bwMode="auto">
          <a:xfrm>
            <a:off x="2411413" y="1844675"/>
            <a:ext cx="3233737" cy="369888"/>
          </a:xfrm>
          <a:prstGeom prst="rect">
            <a:avLst/>
          </a:prstGeom>
          <a:noFill/>
          <a:ln w="9525">
            <a:noFill/>
            <a:miter lim="800000"/>
            <a:headEnd/>
            <a:tailEnd/>
          </a:ln>
        </p:spPr>
        <p:txBody>
          <a:bodyPr wrap="none">
            <a:spAutoFit/>
          </a:bodyPr>
          <a:lstStyle/>
          <a:p>
            <a:r>
              <a:rPr lang="en-US" altLang="zh-CN">
                <a:latin typeface="Calibri" pitchFamily="34" charset="0"/>
              </a:rPr>
              <a:t>···\chp02\</a:t>
            </a:r>
            <a:r>
              <a:rPr lang="zh-CN" altLang="en-US">
                <a:latin typeface="Calibri" pitchFamily="34" charset="0"/>
              </a:rPr>
              <a:t>设置图层比例尺</a:t>
            </a:r>
            <a:r>
              <a:rPr lang="en-US" altLang="zh-CN">
                <a:latin typeface="Calibri" pitchFamily="34" charset="0"/>
              </a:rPr>
              <a:t>\data</a:t>
            </a:r>
            <a:endParaRPr lang="zh-CN" altLang="en-US">
              <a:latin typeface="Calibri" pitchFamily="34"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4" name="矩形 3"/>
          <p:cNvSpPr/>
          <p:nvPr/>
        </p:nvSpPr>
        <p:spPr>
          <a:xfrm>
            <a:off x="323850" y="836613"/>
            <a:ext cx="2592388" cy="4619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fontAlgn="auto">
              <a:spcBef>
                <a:spcPts val="0"/>
              </a:spcBef>
              <a:spcAft>
                <a:spcPts val="0"/>
              </a:spcAft>
              <a:defRPr/>
            </a:pPr>
            <a:r>
              <a:rPr lang="zh-CN" altLang="en-US" sz="2400" b="1" dirty="0"/>
              <a:t>共享要素的编辑</a:t>
            </a:r>
          </a:p>
        </p:txBody>
      </p:sp>
      <p:grpSp>
        <p:nvGrpSpPr>
          <p:cNvPr id="60421" name="组合 6"/>
          <p:cNvGrpSpPr>
            <a:grpSpLocks/>
          </p:cNvGrpSpPr>
          <p:nvPr/>
        </p:nvGrpSpPr>
        <p:grpSpPr bwMode="auto">
          <a:xfrm>
            <a:off x="41275" y="1557338"/>
            <a:ext cx="8923338" cy="1089025"/>
            <a:chOff x="41034" y="1556792"/>
            <a:chExt cx="8923454" cy="1089412"/>
          </a:xfrm>
        </p:grpSpPr>
        <p:pic>
          <p:nvPicPr>
            <p:cNvPr id="60427" name="Picture 2"/>
            <p:cNvPicPr>
              <a:picLocks noChangeAspect="1" noChangeArrowheads="1"/>
            </p:cNvPicPr>
            <p:nvPr/>
          </p:nvPicPr>
          <p:blipFill>
            <a:blip r:embed="rId3" cstate="print"/>
            <a:srcRect/>
            <a:stretch>
              <a:fillRect/>
            </a:stretch>
          </p:blipFill>
          <p:spPr bwMode="auto">
            <a:xfrm>
              <a:off x="41034" y="1556792"/>
              <a:ext cx="8923454" cy="432048"/>
            </a:xfrm>
            <a:prstGeom prst="rect">
              <a:avLst/>
            </a:prstGeom>
            <a:noFill/>
            <a:ln w="9525">
              <a:noFill/>
              <a:miter lim="800000"/>
              <a:headEnd/>
              <a:tailEnd/>
            </a:ln>
          </p:spPr>
        </p:pic>
        <p:sp>
          <p:nvSpPr>
            <p:cNvPr id="9" name="矩形 8"/>
            <p:cNvSpPr/>
            <p:nvPr/>
          </p:nvSpPr>
          <p:spPr>
            <a:xfrm>
              <a:off x="4716283" y="1556792"/>
              <a:ext cx="792172" cy="431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429" name="TextBox 9"/>
            <p:cNvSpPr txBox="1">
              <a:spLocks noChangeArrowheads="1"/>
            </p:cNvSpPr>
            <p:nvPr/>
          </p:nvSpPr>
          <p:spPr bwMode="auto">
            <a:xfrm>
              <a:off x="3707904" y="2276872"/>
              <a:ext cx="1800493" cy="369332"/>
            </a:xfrm>
            <a:prstGeom prst="rect">
              <a:avLst/>
            </a:prstGeom>
            <a:noFill/>
            <a:ln w="9525">
              <a:noFill/>
              <a:miter lim="800000"/>
              <a:headEnd/>
              <a:tailEnd/>
            </a:ln>
          </p:spPr>
          <p:txBody>
            <a:bodyPr wrap="none">
              <a:spAutoFit/>
            </a:bodyPr>
            <a:lstStyle/>
            <a:p>
              <a:r>
                <a:rPr lang="zh-CN" altLang="en-US">
                  <a:latin typeface="Calibri" pitchFamily="34" charset="0"/>
                </a:rPr>
                <a:t>修改边、修整边</a:t>
              </a:r>
            </a:p>
          </p:txBody>
        </p:sp>
        <p:cxnSp>
          <p:nvCxnSpPr>
            <p:cNvPr id="11" name="直接箭头连接符 10"/>
            <p:cNvCxnSpPr>
              <a:stCxn id="60429" idx="0"/>
              <a:endCxn id="9" idx="2"/>
            </p:cNvCxnSpPr>
            <p:nvPr/>
          </p:nvCxnSpPr>
          <p:spPr>
            <a:xfrm flipV="1">
              <a:off x="4608331" y="1988745"/>
              <a:ext cx="503244" cy="2874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0422" name="组合 15"/>
          <p:cNvGrpSpPr>
            <a:grpSpLocks/>
          </p:cNvGrpSpPr>
          <p:nvPr/>
        </p:nvGrpSpPr>
        <p:grpSpPr bwMode="auto">
          <a:xfrm>
            <a:off x="179388" y="2349500"/>
            <a:ext cx="8397875" cy="4246563"/>
            <a:chOff x="107504" y="2348880"/>
            <a:chExt cx="8397949" cy="4247317"/>
          </a:xfrm>
        </p:grpSpPr>
        <p:sp>
          <p:nvSpPr>
            <p:cNvPr id="5" name="矩形 4"/>
            <p:cNvSpPr/>
            <p:nvPr/>
          </p:nvSpPr>
          <p:spPr>
            <a:xfrm>
              <a:off x="107504" y="2348880"/>
              <a:ext cx="3600482" cy="424731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342900" indent="-342900" fontAlgn="auto">
                <a:lnSpc>
                  <a:spcPct val="150000"/>
                </a:lnSpc>
                <a:spcBef>
                  <a:spcPts val="0"/>
                </a:spcBef>
                <a:spcAft>
                  <a:spcPts val="0"/>
                </a:spcAft>
                <a:defRPr/>
              </a:pPr>
              <a:r>
                <a:rPr lang="en-US" altLang="zh-CN" dirty="0"/>
                <a:t>6</a:t>
              </a:r>
              <a:r>
                <a:rPr lang="zh-CN" altLang="en-US" dirty="0"/>
                <a:t>、编辑拓扑边</a:t>
              </a:r>
              <a:endParaRPr lang="en-US" altLang="zh-CN" dirty="0"/>
            </a:p>
            <a:p>
              <a:pPr marL="342900" indent="-342900" fontAlgn="auto">
                <a:lnSpc>
                  <a:spcPct val="150000"/>
                </a:lnSpc>
                <a:spcBef>
                  <a:spcPts val="0"/>
                </a:spcBef>
                <a:spcAft>
                  <a:spcPts val="0"/>
                </a:spcAft>
                <a:defRPr/>
              </a:pPr>
              <a:r>
                <a:rPr lang="en-US" altLang="zh-CN" dirty="0"/>
                <a:t>1</a:t>
              </a:r>
              <a:r>
                <a:rPr lang="zh-CN" altLang="en-US" dirty="0"/>
                <a:t>）修改边</a:t>
              </a:r>
              <a:endParaRPr lang="en-US" altLang="zh-CN" dirty="0"/>
            </a:p>
            <a:p>
              <a:pPr marL="342900" indent="-342900" fontAlgn="auto">
                <a:lnSpc>
                  <a:spcPct val="150000"/>
                </a:lnSpc>
                <a:spcBef>
                  <a:spcPts val="0"/>
                </a:spcBef>
                <a:spcAft>
                  <a:spcPts val="0"/>
                </a:spcAft>
                <a:defRPr/>
              </a:pPr>
              <a:r>
                <a:rPr lang="en-US" altLang="zh-CN" dirty="0"/>
                <a:t>2</a:t>
              </a:r>
              <a:r>
                <a:rPr lang="zh-CN" altLang="en-US" dirty="0"/>
                <a:t>）修整边</a:t>
              </a:r>
              <a:endParaRPr lang="en-US" altLang="zh-CN" dirty="0"/>
            </a:p>
            <a:p>
              <a:pPr marL="342900" indent="-342900" fontAlgn="auto">
                <a:lnSpc>
                  <a:spcPct val="150000"/>
                </a:lnSpc>
                <a:spcBef>
                  <a:spcPts val="0"/>
                </a:spcBef>
                <a:spcAft>
                  <a:spcPts val="0"/>
                </a:spcAft>
                <a:defRPr/>
              </a:pPr>
              <a:r>
                <a:rPr lang="en-US" altLang="zh-CN" dirty="0"/>
                <a:t>3</a:t>
              </a:r>
              <a:r>
                <a:rPr lang="zh-CN" altLang="en-US" dirty="0"/>
                <a:t>）打断相交线</a:t>
              </a:r>
              <a:endParaRPr lang="en-US" altLang="zh-CN" dirty="0"/>
            </a:p>
            <a:p>
              <a:pPr marL="342900" indent="-342900" fontAlgn="auto">
                <a:lnSpc>
                  <a:spcPct val="150000"/>
                </a:lnSpc>
                <a:spcBef>
                  <a:spcPts val="0"/>
                </a:spcBef>
                <a:spcAft>
                  <a:spcPts val="0"/>
                </a:spcAft>
                <a:defRPr/>
              </a:pPr>
              <a:r>
                <a:rPr lang="en-US" altLang="zh-CN" dirty="0"/>
                <a:t>4</a:t>
              </a:r>
              <a:r>
                <a:rPr lang="zh-CN" altLang="en-US" dirty="0"/>
                <a:t>）分割拓扑边</a:t>
              </a:r>
              <a:endParaRPr lang="en-US" altLang="zh-CN" dirty="0"/>
            </a:p>
            <a:p>
              <a:pPr marL="342900" indent="-342900" fontAlgn="auto">
                <a:lnSpc>
                  <a:spcPct val="150000"/>
                </a:lnSpc>
                <a:spcBef>
                  <a:spcPts val="0"/>
                </a:spcBef>
                <a:spcAft>
                  <a:spcPts val="0"/>
                </a:spcAft>
                <a:defRPr/>
              </a:pPr>
              <a:r>
                <a:rPr lang="zh-CN" altLang="en-US" dirty="0"/>
                <a:t>拓扑工具条</a:t>
              </a:r>
              <a:r>
                <a:rPr lang="en-US" altLang="zh-CN" dirty="0"/>
                <a:t>---</a:t>
              </a:r>
              <a:r>
                <a:rPr lang="zh-CN" altLang="en-US" dirty="0"/>
                <a:t>拓扑编辑工具</a:t>
              </a:r>
              <a:r>
                <a:rPr lang="en-US" altLang="zh-CN" dirty="0"/>
                <a:t>---</a:t>
              </a:r>
              <a:r>
                <a:rPr lang="zh-CN" altLang="en-US" dirty="0"/>
                <a:t>选中某边</a:t>
              </a:r>
              <a:r>
                <a:rPr lang="en-US" altLang="zh-CN" dirty="0"/>
                <a:t>---</a:t>
              </a:r>
              <a:r>
                <a:rPr lang="zh-CN" altLang="en-US" dirty="0"/>
                <a:t>右键</a:t>
              </a:r>
              <a:r>
                <a:rPr lang="en-US" altLang="zh-CN" dirty="0"/>
                <a:t>---</a:t>
              </a:r>
              <a:r>
                <a:rPr lang="zh-CN" altLang="en-US" dirty="0"/>
                <a:t>在锚点处分割</a:t>
              </a:r>
              <a:endParaRPr lang="en-US" altLang="zh-CN" dirty="0"/>
            </a:p>
            <a:p>
              <a:pPr marL="342900" indent="-342900" fontAlgn="auto">
                <a:lnSpc>
                  <a:spcPct val="150000"/>
                </a:lnSpc>
                <a:spcBef>
                  <a:spcPts val="0"/>
                </a:spcBef>
                <a:spcAft>
                  <a:spcPts val="0"/>
                </a:spcAft>
                <a:defRPr/>
              </a:pPr>
              <a:endParaRPr lang="en-US" altLang="zh-CN" dirty="0"/>
            </a:p>
            <a:p>
              <a:pPr marL="342900" indent="-342900" fontAlgn="auto">
                <a:lnSpc>
                  <a:spcPct val="150000"/>
                </a:lnSpc>
                <a:spcBef>
                  <a:spcPts val="0"/>
                </a:spcBef>
                <a:spcAft>
                  <a:spcPts val="0"/>
                </a:spcAft>
                <a:defRPr/>
              </a:pPr>
              <a:endParaRPr lang="en-US" altLang="zh-CN" dirty="0"/>
            </a:p>
            <a:p>
              <a:pPr marL="342900" indent="-342900" fontAlgn="auto">
                <a:lnSpc>
                  <a:spcPct val="150000"/>
                </a:lnSpc>
                <a:spcBef>
                  <a:spcPts val="0"/>
                </a:spcBef>
                <a:spcAft>
                  <a:spcPts val="0"/>
                </a:spcAft>
                <a:defRPr/>
              </a:pPr>
              <a:endParaRPr lang="en-US" altLang="zh-CN" dirty="0"/>
            </a:p>
          </p:txBody>
        </p:sp>
        <p:pic>
          <p:nvPicPr>
            <p:cNvPr id="60425" name="Picture 3"/>
            <p:cNvPicPr>
              <a:picLocks noChangeAspect="1" noChangeArrowheads="1"/>
            </p:cNvPicPr>
            <p:nvPr/>
          </p:nvPicPr>
          <p:blipFill>
            <a:blip r:embed="rId4" cstate="print"/>
            <a:srcRect/>
            <a:stretch>
              <a:fillRect/>
            </a:stretch>
          </p:blipFill>
          <p:spPr bwMode="auto">
            <a:xfrm>
              <a:off x="3923928" y="2708920"/>
              <a:ext cx="4581525" cy="2438400"/>
            </a:xfrm>
            <a:prstGeom prst="rect">
              <a:avLst/>
            </a:prstGeom>
            <a:noFill/>
            <a:ln w="9525">
              <a:noFill/>
              <a:miter lim="800000"/>
              <a:headEnd/>
              <a:tailEnd/>
            </a:ln>
          </p:spPr>
        </p:pic>
        <p:sp>
          <p:nvSpPr>
            <p:cNvPr id="15" name="右箭头 14"/>
            <p:cNvSpPr/>
            <p:nvPr/>
          </p:nvSpPr>
          <p:spPr>
            <a:xfrm>
              <a:off x="2123647" y="3717548"/>
              <a:ext cx="1584339" cy="2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7" name="TextBox 16"/>
          <p:cNvSpPr txBox="1"/>
          <p:nvPr/>
        </p:nvSpPr>
        <p:spPr>
          <a:xfrm>
            <a:off x="2484438" y="3429000"/>
            <a:ext cx="6375400" cy="33813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spcBef>
                <a:spcPts val="0"/>
              </a:spcBef>
              <a:spcAft>
                <a:spcPts val="0"/>
              </a:spcAft>
              <a:defRPr/>
            </a:pPr>
            <a:r>
              <a:rPr lang="zh-CN" altLang="en-US" sz="1600" dirty="0"/>
              <a:t>编辑器</a:t>
            </a:r>
            <a:r>
              <a:rPr lang="en-US" altLang="zh-CN" sz="1600" dirty="0">
                <a:sym typeface="Wingdings" pitchFamily="2" charset="2"/>
              </a:rPr>
              <a:t></a:t>
            </a:r>
            <a:r>
              <a:rPr lang="zh-CN" altLang="en-US" sz="1600" dirty="0"/>
              <a:t>编辑工具</a:t>
            </a:r>
            <a:r>
              <a:rPr lang="en-US" altLang="zh-CN" sz="1600" dirty="0"/>
              <a:t>—&gt;</a:t>
            </a:r>
            <a:r>
              <a:rPr lang="zh-CN" altLang="en-US" sz="1600" dirty="0"/>
              <a:t>选择要分割的元素</a:t>
            </a:r>
            <a:r>
              <a:rPr lang="en-US" altLang="zh-CN" sz="1600" dirty="0"/>
              <a:t>—&gt;</a:t>
            </a:r>
            <a:r>
              <a:rPr lang="zh-CN" altLang="en-US" sz="1600" dirty="0"/>
              <a:t>拓扑工具条上打断相交线</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3"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4" name="矩形 3"/>
          <p:cNvSpPr/>
          <p:nvPr/>
        </p:nvSpPr>
        <p:spPr>
          <a:xfrm>
            <a:off x="323850" y="836613"/>
            <a:ext cx="2592388" cy="4619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fontAlgn="auto">
              <a:spcBef>
                <a:spcPts val="0"/>
              </a:spcBef>
              <a:spcAft>
                <a:spcPts val="0"/>
              </a:spcAft>
              <a:defRPr/>
            </a:pPr>
            <a:r>
              <a:rPr lang="zh-CN" altLang="en-US" sz="2400" b="1" dirty="0"/>
              <a:t>共享要素的编辑</a:t>
            </a:r>
          </a:p>
        </p:txBody>
      </p:sp>
      <p:sp>
        <p:nvSpPr>
          <p:cNvPr id="5" name="矩形 4"/>
          <p:cNvSpPr/>
          <p:nvPr/>
        </p:nvSpPr>
        <p:spPr>
          <a:xfrm>
            <a:off x="395288" y="1628775"/>
            <a:ext cx="7378700" cy="133826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marL="342900" indent="-342900" fontAlgn="auto">
              <a:lnSpc>
                <a:spcPct val="150000"/>
              </a:lnSpc>
              <a:spcBef>
                <a:spcPts val="0"/>
              </a:spcBef>
              <a:spcAft>
                <a:spcPts val="0"/>
              </a:spcAft>
              <a:defRPr/>
            </a:pPr>
            <a:r>
              <a:rPr lang="en-US" altLang="zh-CN" dirty="0"/>
              <a:t>7</a:t>
            </a:r>
            <a:r>
              <a:rPr lang="zh-CN" altLang="en-US" dirty="0"/>
              <a:t>、根据现有要素创建新要素</a:t>
            </a:r>
            <a:endParaRPr lang="en-US" altLang="zh-CN" dirty="0"/>
          </a:p>
          <a:p>
            <a:pPr marL="342900" indent="-342900" fontAlgn="auto">
              <a:lnSpc>
                <a:spcPct val="150000"/>
              </a:lnSpc>
              <a:spcBef>
                <a:spcPts val="0"/>
              </a:spcBef>
              <a:spcAft>
                <a:spcPts val="0"/>
              </a:spcAft>
              <a:defRPr/>
            </a:pPr>
            <a:r>
              <a:rPr lang="en-US" altLang="zh-CN" dirty="0"/>
              <a:t>1</a:t>
            </a:r>
            <a:r>
              <a:rPr lang="zh-CN" altLang="en-US" dirty="0"/>
              <a:t>）构造面：线状要素</a:t>
            </a:r>
            <a:r>
              <a:rPr lang="en-US" altLang="zh-CN" dirty="0"/>
              <a:t>-</a:t>
            </a:r>
            <a:r>
              <a:rPr lang="en-US" altLang="zh-CN" dirty="0">
                <a:sym typeface="Wingdings" pitchFamily="2" charset="2"/>
              </a:rPr>
              <a:t></a:t>
            </a:r>
            <a:r>
              <a:rPr lang="zh-CN" altLang="en-US" dirty="0">
                <a:sym typeface="Wingdings" pitchFamily="2" charset="2"/>
              </a:rPr>
              <a:t>面状要素</a:t>
            </a:r>
            <a:endParaRPr lang="en-US" altLang="zh-CN" dirty="0">
              <a:sym typeface="Wingdings" pitchFamily="2" charset="2"/>
            </a:endParaRPr>
          </a:p>
          <a:p>
            <a:pPr marL="342900" indent="-342900" fontAlgn="auto">
              <a:lnSpc>
                <a:spcPct val="150000"/>
              </a:lnSpc>
              <a:spcBef>
                <a:spcPts val="0"/>
              </a:spcBef>
              <a:spcAft>
                <a:spcPts val="0"/>
              </a:spcAft>
              <a:defRPr/>
            </a:pPr>
            <a:r>
              <a:rPr lang="en-US" altLang="zh-CN" dirty="0">
                <a:sym typeface="Wingdings" pitchFamily="2" charset="2"/>
              </a:rPr>
              <a:t>	</a:t>
            </a:r>
            <a:r>
              <a:rPr lang="zh-CN" altLang="en-US" dirty="0">
                <a:sym typeface="Wingdings" pitchFamily="2" charset="2"/>
              </a:rPr>
              <a:t>编辑器</a:t>
            </a:r>
            <a:r>
              <a:rPr lang="en-US" altLang="zh-CN" dirty="0">
                <a:sym typeface="Wingdings" pitchFamily="2" charset="2"/>
              </a:rPr>
              <a:t>---</a:t>
            </a:r>
            <a:r>
              <a:rPr lang="zh-CN" altLang="en-US" dirty="0">
                <a:sym typeface="Wingdings" pitchFamily="2" charset="2"/>
              </a:rPr>
              <a:t>选择用于构造面的要素</a:t>
            </a:r>
            <a:r>
              <a:rPr lang="en-US" altLang="zh-CN" dirty="0">
                <a:sym typeface="Wingdings" pitchFamily="2" charset="2"/>
              </a:rPr>
              <a:t>---</a:t>
            </a:r>
            <a:r>
              <a:rPr lang="zh-CN" altLang="en-US" dirty="0">
                <a:sym typeface="Wingdings" pitchFamily="2" charset="2"/>
              </a:rPr>
              <a:t>拓扑工具条</a:t>
            </a:r>
            <a:r>
              <a:rPr lang="en-US" altLang="zh-CN" dirty="0">
                <a:sym typeface="Wingdings" pitchFamily="2" charset="2"/>
              </a:rPr>
              <a:t>---</a:t>
            </a:r>
            <a:r>
              <a:rPr lang="zh-CN" altLang="en-US" dirty="0">
                <a:sym typeface="Wingdings" pitchFamily="2" charset="2"/>
              </a:rPr>
              <a:t>构造面</a:t>
            </a:r>
            <a:r>
              <a:rPr lang="en-US" altLang="zh-CN" dirty="0">
                <a:sym typeface="Wingdings" pitchFamily="2" charset="2"/>
              </a:rPr>
              <a:t>---</a:t>
            </a:r>
            <a:r>
              <a:rPr lang="zh-CN" altLang="en-US" dirty="0">
                <a:sym typeface="Wingdings" pitchFamily="2" charset="2"/>
              </a:rPr>
              <a:t>选择模板等</a:t>
            </a:r>
            <a:endParaRPr lang="zh-CN" altLang="en-US" dirty="0"/>
          </a:p>
        </p:txBody>
      </p:sp>
      <p:pic>
        <p:nvPicPr>
          <p:cNvPr id="61446" name="Picture 2"/>
          <p:cNvPicPr>
            <a:picLocks noChangeAspect="1" noChangeArrowheads="1"/>
          </p:cNvPicPr>
          <p:nvPr/>
        </p:nvPicPr>
        <p:blipFill>
          <a:blip r:embed="rId3" cstate="print"/>
          <a:srcRect/>
          <a:stretch>
            <a:fillRect/>
          </a:stretch>
        </p:blipFill>
        <p:spPr bwMode="auto">
          <a:xfrm>
            <a:off x="1908175" y="3141663"/>
            <a:ext cx="4748213" cy="3195637"/>
          </a:xfrm>
          <a:prstGeom prst="rect">
            <a:avLst/>
          </a:prstGeom>
          <a:noFill/>
          <a:ln w="9525">
            <a:noFill/>
            <a:miter lim="800000"/>
            <a:headEnd/>
            <a:tailEnd/>
          </a:ln>
        </p:spPr>
      </p:pic>
      <p:pic>
        <p:nvPicPr>
          <p:cNvPr id="101379" name="Picture 3"/>
          <p:cNvPicPr>
            <a:picLocks noChangeAspect="1" noChangeArrowheads="1"/>
          </p:cNvPicPr>
          <p:nvPr/>
        </p:nvPicPr>
        <p:blipFill>
          <a:blip r:embed="rId4" cstate="print"/>
          <a:srcRect/>
          <a:stretch>
            <a:fillRect/>
          </a:stretch>
        </p:blipFill>
        <p:spPr bwMode="auto">
          <a:xfrm>
            <a:off x="1908175" y="3141663"/>
            <a:ext cx="4751388" cy="3265487"/>
          </a:xfrm>
          <a:prstGeom prst="rect">
            <a:avLst/>
          </a:prstGeom>
          <a:noFill/>
          <a:ln w="9525">
            <a:noFill/>
            <a:miter lim="800000"/>
            <a:headEnd/>
            <a:tailEnd/>
          </a:ln>
        </p:spPr>
      </p:pic>
      <p:pic>
        <p:nvPicPr>
          <p:cNvPr id="101380" name="Picture 4"/>
          <p:cNvPicPr>
            <a:picLocks noChangeAspect="1" noChangeArrowheads="1"/>
          </p:cNvPicPr>
          <p:nvPr/>
        </p:nvPicPr>
        <p:blipFill>
          <a:blip r:embed="rId5" cstate="print"/>
          <a:srcRect/>
          <a:stretch>
            <a:fillRect/>
          </a:stretch>
        </p:blipFill>
        <p:spPr bwMode="auto">
          <a:xfrm>
            <a:off x="1835150" y="3141663"/>
            <a:ext cx="4824413" cy="3246437"/>
          </a:xfrm>
          <a:prstGeom prst="rect">
            <a:avLst/>
          </a:prstGeom>
          <a:noFill/>
          <a:ln w="9525">
            <a:noFill/>
            <a:miter lim="800000"/>
            <a:headEnd/>
            <a:tailEnd/>
          </a:ln>
        </p:spPr>
      </p:pic>
      <p:sp>
        <p:nvSpPr>
          <p:cNvPr id="9" name="爆炸形 1 8"/>
          <p:cNvSpPr/>
          <p:nvPr/>
        </p:nvSpPr>
        <p:spPr>
          <a:xfrm>
            <a:off x="3455988" y="765175"/>
            <a:ext cx="5688012" cy="1943100"/>
          </a:xfrm>
          <a:prstGeom prst="irregularSeal1">
            <a:avLst/>
          </a:prstGeom>
        </p:spPr>
        <p:style>
          <a:lnRef idx="1">
            <a:schemeClr val="accent6"/>
          </a:lnRef>
          <a:fillRef idx="2">
            <a:schemeClr val="accent6"/>
          </a:fillRef>
          <a:effectRef idx="1">
            <a:schemeClr val="accent6"/>
          </a:effectRef>
          <a:fontRef idx="minor">
            <a:schemeClr val="dk1"/>
          </a:fontRef>
        </p:style>
        <p:txBody>
          <a:bodyPr anchor="ctr"/>
          <a:lstStyle/>
          <a:p>
            <a:pPr fontAlgn="auto">
              <a:spcBef>
                <a:spcPts val="0"/>
              </a:spcBef>
              <a:spcAft>
                <a:spcPts val="0"/>
              </a:spcAft>
              <a:defRPr/>
            </a:pPr>
            <a:r>
              <a:rPr lang="en-US" altLang="zh-CN" dirty="0"/>
              <a:t>1</a:t>
            </a:r>
            <a:r>
              <a:rPr lang="zh-CN" altLang="en-US" dirty="0"/>
              <a:t>、线要素的多边形要闭合</a:t>
            </a:r>
            <a:endParaRPr lang="en-US" altLang="zh-CN" dirty="0"/>
          </a:p>
          <a:p>
            <a:pPr fontAlgn="auto">
              <a:spcBef>
                <a:spcPts val="0"/>
              </a:spcBef>
              <a:spcAft>
                <a:spcPts val="0"/>
              </a:spcAft>
              <a:defRPr/>
            </a:pPr>
            <a:r>
              <a:rPr lang="en-US" altLang="zh-CN" dirty="0"/>
              <a:t>2</a:t>
            </a:r>
            <a:r>
              <a:rPr lang="zh-CN" altLang="en-US" dirty="0"/>
              <a:t>、存在并显示一个面状图层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box(in)">
                                      <p:cBhvr>
                                        <p:cTn id="7" dur="500"/>
                                        <p:tgtEl>
                                          <p:spTgt spid="1013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1380"/>
                                        </p:tgtEl>
                                        <p:attrNameLst>
                                          <p:attrName>style.visibility</p:attrName>
                                        </p:attrNameLst>
                                      </p:cBhvr>
                                      <p:to>
                                        <p:strVal val="visible"/>
                                      </p:to>
                                    </p:set>
                                    <p:animEffect transition="in" filter="blinds(horizontal)">
                                      <p:cBhvr>
                                        <p:cTn id="12" dur="500"/>
                                        <p:tgtEl>
                                          <p:spTgt spid="10138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amond(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288" y="1628775"/>
            <a:ext cx="7378700" cy="133826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marL="342900" indent="-342900" fontAlgn="auto">
              <a:lnSpc>
                <a:spcPct val="150000"/>
              </a:lnSpc>
              <a:spcBef>
                <a:spcPts val="0"/>
              </a:spcBef>
              <a:spcAft>
                <a:spcPts val="0"/>
              </a:spcAft>
              <a:defRPr/>
            </a:pPr>
            <a:r>
              <a:rPr lang="en-US" altLang="zh-CN" dirty="0"/>
              <a:t>7</a:t>
            </a:r>
            <a:r>
              <a:rPr lang="zh-CN" altLang="en-US" dirty="0"/>
              <a:t>、根据现有要素创建新要素</a:t>
            </a:r>
            <a:endParaRPr lang="en-US" altLang="zh-CN" dirty="0"/>
          </a:p>
          <a:p>
            <a:pPr marL="342900" indent="-342900" fontAlgn="auto">
              <a:lnSpc>
                <a:spcPct val="150000"/>
              </a:lnSpc>
              <a:spcBef>
                <a:spcPts val="0"/>
              </a:spcBef>
              <a:spcAft>
                <a:spcPts val="0"/>
              </a:spcAft>
              <a:defRPr/>
            </a:pPr>
            <a:r>
              <a:rPr lang="en-US" altLang="zh-CN" dirty="0"/>
              <a:t>2</a:t>
            </a:r>
            <a:r>
              <a:rPr lang="zh-CN" altLang="en-US" dirty="0"/>
              <a:t>）通过叠置要素分割面：</a:t>
            </a:r>
            <a:endParaRPr lang="en-US" altLang="zh-CN" dirty="0">
              <a:sym typeface="Wingdings" pitchFamily="2" charset="2"/>
            </a:endParaRPr>
          </a:p>
          <a:p>
            <a:pPr marL="342900" indent="-342900" fontAlgn="auto">
              <a:lnSpc>
                <a:spcPct val="150000"/>
              </a:lnSpc>
              <a:spcBef>
                <a:spcPts val="0"/>
              </a:spcBef>
              <a:spcAft>
                <a:spcPts val="0"/>
              </a:spcAft>
              <a:defRPr/>
            </a:pPr>
            <a:r>
              <a:rPr lang="en-US" altLang="zh-CN" dirty="0">
                <a:sym typeface="Wingdings" pitchFamily="2" charset="2"/>
              </a:rPr>
              <a:t>	</a:t>
            </a:r>
            <a:r>
              <a:rPr lang="zh-CN" altLang="en-US" dirty="0">
                <a:sym typeface="Wingdings" pitchFamily="2" charset="2"/>
              </a:rPr>
              <a:t>编辑器</a:t>
            </a:r>
            <a:r>
              <a:rPr lang="en-US" altLang="zh-CN" dirty="0">
                <a:sym typeface="Wingdings" pitchFamily="2" charset="2"/>
              </a:rPr>
              <a:t>---</a:t>
            </a:r>
            <a:r>
              <a:rPr lang="zh-CN" altLang="en-US" dirty="0">
                <a:sym typeface="Wingdings" pitchFamily="2" charset="2"/>
              </a:rPr>
              <a:t>选择用于分割面的要素</a:t>
            </a:r>
            <a:r>
              <a:rPr lang="en-US" altLang="zh-CN" dirty="0">
                <a:sym typeface="Wingdings" pitchFamily="2" charset="2"/>
              </a:rPr>
              <a:t>---</a:t>
            </a:r>
            <a:r>
              <a:rPr lang="zh-CN" altLang="en-US" dirty="0">
                <a:sym typeface="Wingdings" pitchFamily="2" charset="2"/>
              </a:rPr>
              <a:t>拓扑工具条</a:t>
            </a:r>
            <a:r>
              <a:rPr lang="en-US" altLang="zh-CN" dirty="0">
                <a:sym typeface="Wingdings" pitchFamily="2" charset="2"/>
              </a:rPr>
              <a:t>---</a:t>
            </a:r>
            <a:r>
              <a:rPr lang="zh-CN" altLang="en-US" dirty="0">
                <a:sym typeface="Wingdings" pitchFamily="2" charset="2"/>
              </a:rPr>
              <a:t>分割面</a:t>
            </a:r>
            <a:r>
              <a:rPr lang="en-US" altLang="zh-CN" dirty="0">
                <a:sym typeface="Wingdings" pitchFamily="2" charset="2"/>
              </a:rPr>
              <a:t>---</a:t>
            </a:r>
            <a:r>
              <a:rPr lang="zh-CN" altLang="en-US" dirty="0">
                <a:sym typeface="Wingdings" pitchFamily="2" charset="2"/>
              </a:rPr>
              <a:t>目标图层等</a:t>
            </a:r>
            <a:endParaRPr lang="zh-CN" altLang="en-US" dirty="0"/>
          </a:p>
        </p:txBody>
      </p:sp>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拓扑的基本操作</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fontAlgn="auto">
              <a:spcBef>
                <a:spcPts val="0"/>
              </a:spcBef>
              <a:spcAft>
                <a:spcPts val="0"/>
              </a:spcAft>
              <a:defRPr/>
            </a:pPr>
            <a:r>
              <a:rPr lang="zh-CN" altLang="en-US" sz="2400" b="1" dirty="0"/>
              <a:t>共享要素的编辑</a:t>
            </a:r>
          </a:p>
        </p:txBody>
      </p:sp>
      <p:pic>
        <p:nvPicPr>
          <p:cNvPr id="62470" name="Picture 3"/>
          <p:cNvPicPr>
            <a:picLocks noChangeAspect="1" noChangeArrowheads="1"/>
          </p:cNvPicPr>
          <p:nvPr/>
        </p:nvPicPr>
        <p:blipFill>
          <a:blip r:embed="rId3" cstate="print"/>
          <a:srcRect/>
          <a:stretch>
            <a:fillRect/>
          </a:stretch>
        </p:blipFill>
        <p:spPr bwMode="auto">
          <a:xfrm>
            <a:off x="2339975" y="3284538"/>
            <a:ext cx="4400550" cy="2981325"/>
          </a:xfrm>
          <a:prstGeom prst="rect">
            <a:avLst/>
          </a:prstGeom>
          <a:noFill/>
          <a:ln w="9525">
            <a:noFill/>
            <a:miter lim="800000"/>
            <a:headEnd/>
            <a:tailEnd/>
          </a:ln>
        </p:spPr>
      </p:pic>
      <p:pic>
        <p:nvPicPr>
          <p:cNvPr id="102404" name="Picture 4"/>
          <p:cNvPicPr>
            <a:picLocks noChangeAspect="1" noChangeArrowheads="1"/>
          </p:cNvPicPr>
          <p:nvPr/>
        </p:nvPicPr>
        <p:blipFill>
          <a:blip r:embed="rId4" cstate="print"/>
          <a:srcRect/>
          <a:stretch>
            <a:fillRect/>
          </a:stretch>
        </p:blipFill>
        <p:spPr bwMode="auto">
          <a:xfrm>
            <a:off x="2339975" y="3284538"/>
            <a:ext cx="4695825" cy="3000375"/>
          </a:xfrm>
          <a:prstGeom prst="rect">
            <a:avLst/>
          </a:prstGeom>
          <a:noFill/>
          <a:ln w="9525">
            <a:noFill/>
            <a:miter lim="800000"/>
            <a:headEnd/>
            <a:tailEnd/>
          </a:ln>
        </p:spPr>
      </p:pic>
      <p:pic>
        <p:nvPicPr>
          <p:cNvPr id="102405" name="Picture 5"/>
          <p:cNvPicPr>
            <a:picLocks noChangeAspect="1" noChangeArrowheads="1"/>
          </p:cNvPicPr>
          <p:nvPr/>
        </p:nvPicPr>
        <p:blipFill>
          <a:blip r:embed="rId5" cstate="print"/>
          <a:srcRect/>
          <a:stretch>
            <a:fillRect/>
          </a:stretch>
        </p:blipFill>
        <p:spPr bwMode="auto">
          <a:xfrm>
            <a:off x="2339975" y="3213100"/>
            <a:ext cx="4679950" cy="3527425"/>
          </a:xfrm>
          <a:prstGeom prst="rect">
            <a:avLst/>
          </a:prstGeom>
          <a:noFill/>
          <a:ln w="9525">
            <a:noFill/>
            <a:miter lim="800000"/>
            <a:headEnd/>
            <a:tailEnd/>
          </a:ln>
        </p:spPr>
      </p:pic>
      <p:pic>
        <p:nvPicPr>
          <p:cNvPr id="102406" name="Picture 6"/>
          <p:cNvPicPr>
            <a:picLocks noChangeAspect="1" noChangeArrowheads="1"/>
          </p:cNvPicPr>
          <p:nvPr/>
        </p:nvPicPr>
        <p:blipFill>
          <a:blip r:embed="rId6" cstate="print"/>
          <a:srcRect/>
          <a:stretch>
            <a:fillRect/>
          </a:stretch>
        </p:blipFill>
        <p:spPr bwMode="auto">
          <a:xfrm>
            <a:off x="2339975" y="3213100"/>
            <a:ext cx="4919663" cy="3529013"/>
          </a:xfrm>
          <a:prstGeom prst="rect">
            <a:avLst/>
          </a:prstGeom>
          <a:noFill/>
          <a:ln w="9525">
            <a:noFill/>
            <a:miter lim="800000"/>
            <a:headEnd/>
            <a:tailEnd/>
          </a:ln>
        </p:spPr>
      </p:pic>
      <p:pic>
        <p:nvPicPr>
          <p:cNvPr id="102407" name="Picture 7"/>
          <p:cNvPicPr>
            <a:picLocks noChangeAspect="1" noChangeArrowheads="1"/>
          </p:cNvPicPr>
          <p:nvPr/>
        </p:nvPicPr>
        <p:blipFill>
          <a:blip r:embed="rId7" cstate="print"/>
          <a:srcRect/>
          <a:stretch>
            <a:fillRect/>
          </a:stretch>
        </p:blipFill>
        <p:spPr bwMode="auto">
          <a:xfrm>
            <a:off x="1042988" y="3789363"/>
            <a:ext cx="7239000" cy="20383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diamond(in)">
                                      <p:cBhvr>
                                        <p:cTn id="7" dur="500"/>
                                        <p:tgtEl>
                                          <p:spTgt spid="10240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2405"/>
                                        </p:tgtEl>
                                        <p:attrNameLst>
                                          <p:attrName>style.visibility</p:attrName>
                                        </p:attrNameLst>
                                      </p:cBhvr>
                                      <p:to>
                                        <p:strVal val="visible"/>
                                      </p:to>
                                    </p:set>
                                    <p:animEffect transition="in" filter="box(in)">
                                      <p:cBhvr>
                                        <p:cTn id="12" dur="500"/>
                                        <p:tgtEl>
                                          <p:spTgt spid="10240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102406"/>
                                        </p:tgtEl>
                                        <p:attrNameLst>
                                          <p:attrName>style.visibility</p:attrName>
                                        </p:attrNameLst>
                                      </p:cBhvr>
                                      <p:to>
                                        <p:strVal val="visible"/>
                                      </p:to>
                                    </p:set>
                                    <p:animEffect transition="in" filter="wheel(4)">
                                      <p:cBhvr>
                                        <p:cTn id="17" dur="500"/>
                                        <p:tgtEl>
                                          <p:spTgt spid="10240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02407"/>
                                        </p:tgtEl>
                                        <p:attrNameLst>
                                          <p:attrName>style.visibility</p:attrName>
                                        </p:attrNameLst>
                                      </p:cBhvr>
                                      <p:to>
                                        <p:strVal val="visible"/>
                                      </p:to>
                                    </p:set>
                                    <p:animEffect transition="in" filter="diamond(in)">
                                      <p:cBhvr>
                                        <p:cTn id="22" dur="500"/>
                                        <p:tgtEl>
                                          <p:spTgt spid="102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702" name="Rectangle 30"/>
          <p:cNvSpPr>
            <a:spLocks noChangeArrowheads="1"/>
          </p:cNvSpPr>
          <p:nvPr/>
        </p:nvSpPr>
        <p:spPr bwMode="auto">
          <a:xfrm>
            <a:off x="6299200" y="1270000"/>
            <a:ext cx="2160588" cy="649288"/>
          </a:xfrm>
          <a:prstGeom prst="rect">
            <a:avLst/>
          </a:prstGeom>
          <a:noFill/>
          <a:ln w="19050" cap="sq">
            <a:solidFill>
              <a:schemeClr val="tx1"/>
            </a:solidFill>
            <a:miter lim="800000"/>
            <a:headEnd type="none" w="sm" len="sm"/>
            <a:tailEnd type="none" w="sm" len="sm"/>
          </a:ln>
        </p:spPr>
        <p:txBody>
          <a:bodyPr wrap="none" anchor="ctr"/>
          <a:lstStyle/>
          <a:p>
            <a:endParaRPr kumimoji="1" lang="zh-CN" altLang="en-US" sz="2400">
              <a:solidFill>
                <a:srgbClr val="000000"/>
              </a:solidFill>
              <a:latin typeface="Times New Roman" pitchFamily="18" charset="0"/>
            </a:endParaRPr>
          </a:p>
        </p:txBody>
      </p:sp>
      <p:sp>
        <p:nvSpPr>
          <p:cNvPr id="1180703" name="Text Box 31"/>
          <p:cNvSpPr txBox="1">
            <a:spLocks noChangeArrowheads="1"/>
          </p:cNvSpPr>
          <p:nvPr/>
        </p:nvSpPr>
        <p:spPr bwMode="auto">
          <a:xfrm>
            <a:off x="6372225" y="1343025"/>
            <a:ext cx="2087563" cy="457200"/>
          </a:xfrm>
          <a:prstGeom prst="rect">
            <a:avLst/>
          </a:prstGeom>
          <a:noFill/>
          <a:ln w="12700" cap="sq">
            <a:noFill/>
            <a:miter lim="800000"/>
            <a:headEnd type="none" w="sm" len="sm"/>
            <a:tailEnd type="none" w="sm" len="sm"/>
          </a:ln>
        </p:spPr>
        <p:txBody>
          <a:bodyPr>
            <a:spAutoFit/>
          </a:bodyPr>
          <a:lstStyle/>
          <a:p>
            <a:r>
              <a:rPr kumimoji="1" lang="zh-CN" altLang="en-US" sz="2400" b="1">
                <a:solidFill>
                  <a:srgbClr val="000000"/>
                </a:solidFill>
                <a:latin typeface="Times New Roman" pitchFamily="18" charset="0"/>
                <a:ea typeface="楷体_GB2312"/>
                <a:cs typeface="楷体_GB2312"/>
              </a:rPr>
              <a:t>空间数据采集</a:t>
            </a:r>
          </a:p>
        </p:txBody>
      </p:sp>
      <p:sp>
        <p:nvSpPr>
          <p:cNvPr id="1180704" name="AutoShape 32"/>
          <p:cNvSpPr>
            <a:spLocks noChangeArrowheads="1"/>
          </p:cNvSpPr>
          <p:nvPr/>
        </p:nvSpPr>
        <p:spPr bwMode="auto">
          <a:xfrm>
            <a:off x="7237413" y="1919288"/>
            <a:ext cx="287337" cy="360362"/>
          </a:xfrm>
          <a:prstGeom prst="downArrow">
            <a:avLst>
              <a:gd name="adj1" fmla="val 50000"/>
              <a:gd name="adj2" fmla="val 31354"/>
            </a:avLst>
          </a:prstGeom>
          <a:noFill/>
          <a:ln w="12700">
            <a:solidFill>
              <a:schemeClr val="tx1"/>
            </a:solidFill>
            <a:miter lim="800000"/>
            <a:headEnd type="none" w="sm" len="sm"/>
            <a:tailEnd type="none" w="sm" len="sm"/>
          </a:ln>
        </p:spPr>
        <p:txBody>
          <a:bodyPr vert="eaVert" wrap="none" anchor="ctr"/>
          <a:lstStyle/>
          <a:p>
            <a:endParaRPr kumimoji="1" lang="zh-CN" altLang="en-US" sz="2400">
              <a:solidFill>
                <a:srgbClr val="000000"/>
              </a:solidFill>
              <a:latin typeface="Times New Roman" pitchFamily="18" charset="0"/>
            </a:endParaRPr>
          </a:p>
        </p:txBody>
      </p:sp>
      <p:sp>
        <p:nvSpPr>
          <p:cNvPr id="1180705" name="Rectangle 33"/>
          <p:cNvSpPr>
            <a:spLocks noChangeArrowheads="1"/>
          </p:cNvSpPr>
          <p:nvPr/>
        </p:nvSpPr>
        <p:spPr bwMode="auto">
          <a:xfrm>
            <a:off x="6300788" y="2278063"/>
            <a:ext cx="2160587" cy="935037"/>
          </a:xfrm>
          <a:prstGeom prst="rect">
            <a:avLst/>
          </a:prstGeom>
          <a:noFill/>
          <a:ln w="19050" cap="sq">
            <a:solidFill>
              <a:schemeClr val="tx1"/>
            </a:solidFill>
            <a:miter lim="800000"/>
            <a:headEnd type="none" w="sm" len="sm"/>
            <a:tailEnd type="none" w="sm" len="sm"/>
          </a:ln>
        </p:spPr>
        <p:txBody>
          <a:bodyPr wrap="none" anchor="ctr"/>
          <a:lstStyle/>
          <a:p>
            <a:endParaRPr kumimoji="1" lang="zh-CN" altLang="en-US" sz="2400">
              <a:solidFill>
                <a:srgbClr val="000000"/>
              </a:solidFill>
              <a:latin typeface="Times New Roman" pitchFamily="18" charset="0"/>
            </a:endParaRPr>
          </a:p>
        </p:txBody>
      </p:sp>
      <p:sp>
        <p:nvSpPr>
          <p:cNvPr id="1180706" name="Text Box 34"/>
          <p:cNvSpPr txBox="1">
            <a:spLocks noChangeArrowheads="1"/>
          </p:cNvSpPr>
          <p:nvPr/>
        </p:nvSpPr>
        <p:spPr bwMode="auto">
          <a:xfrm>
            <a:off x="6373813" y="2351088"/>
            <a:ext cx="2087562" cy="822325"/>
          </a:xfrm>
          <a:prstGeom prst="rect">
            <a:avLst/>
          </a:prstGeom>
          <a:noFill/>
          <a:ln w="12700" cap="sq">
            <a:noFill/>
            <a:miter lim="800000"/>
            <a:headEnd type="none" w="sm" len="sm"/>
            <a:tailEnd type="none" w="sm" len="sm"/>
          </a:ln>
        </p:spPr>
        <p:txBody>
          <a:bodyPr>
            <a:spAutoFit/>
          </a:bodyPr>
          <a:lstStyle/>
          <a:p>
            <a:r>
              <a:rPr kumimoji="1" lang="zh-CN" altLang="en-US" sz="2400" b="1">
                <a:solidFill>
                  <a:srgbClr val="000000"/>
                </a:solidFill>
                <a:latin typeface="Times New Roman" pitchFamily="18" charset="0"/>
                <a:ea typeface="楷体_GB2312"/>
                <a:cs typeface="楷体_GB2312"/>
              </a:rPr>
              <a:t>建立坐标系统</a:t>
            </a:r>
          </a:p>
          <a:p>
            <a:r>
              <a:rPr kumimoji="1" lang="zh-CN" altLang="en-US" sz="2400" b="1">
                <a:solidFill>
                  <a:srgbClr val="000000"/>
                </a:solidFill>
                <a:latin typeface="Times New Roman" pitchFamily="18" charset="0"/>
                <a:ea typeface="楷体_GB2312"/>
                <a:cs typeface="楷体_GB2312"/>
              </a:rPr>
              <a:t>选取工作区域</a:t>
            </a:r>
          </a:p>
        </p:txBody>
      </p:sp>
      <p:sp>
        <p:nvSpPr>
          <p:cNvPr id="1180707" name="AutoShape 35"/>
          <p:cNvSpPr>
            <a:spLocks noChangeArrowheads="1"/>
          </p:cNvSpPr>
          <p:nvPr/>
        </p:nvSpPr>
        <p:spPr bwMode="auto">
          <a:xfrm>
            <a:off x="7237413" y="3213100"/>
            <a:ext cx="287337" cy="360363"/>
          </a:xfrm>
          <a:prstGeom prst="downArrow">
            <a:avLst>
              <a:gd name="adj1" fmla="val 50000"/>
              <a:gd name="adj2" fmla="val 31354"/>
            </a:avLst>
          </a:prstGeom>
          <a:noFill/>
          <a:ln w="12700">
            <a:solidFill>
              <a:schemeClr val="tx1"/>
            </a:solidFill>
            <a:miter lim="800000"/>
            <a:headEnd type="none" w="sm" len="sm"/>
            <a:tailEnd type="none" w="sm" len="sm"/>
          </a:ln>
        </p:spPr>
        <p:txBody>
          <a:bodyPr vert="eaVert" wrap="none" anchor="ctr"/>
          <a:lstStyle/>
          <a:p>
            <a:endParaRPr kumimoji="1" lang="zh-CN" altLang="en-US" sz="2400">
              <a:solidFill>
                <a:srgbClr val="000000"/>
              </a:solidFill>
              <a:latin typeface="Times New Roman" pitchFamily="18" charset="0"/>
            </a:endParaRPr>
          </a:p>
        </p:txBody>
      </p:sp>
      <p:sp>
        <p:nvSpPr>
          <p:cNvPr id="1180708" name="Rectangle 36"/>
          <p:cNvSpPr>
            <a:spLocks noChangeArrowheads="1"/>
          </p:cNvSpPr>
          <p:nvPr/>
        </p:nvSpPr>
        <p:spPr bwMode="auto">
          <a:xfrm>
            <a:off x="6300788" y="3573463"/>
            <a:ext cx="2160587" cy="649287"/>
          </a:xfrm>
          <a:prstGeom prst="rect">
            <a:avLst/>
          </a:prstGeom>
          <a:noFill/>
          <a:ln w="19050" cap="sq">
            <a:solidFill>
              <a:schemeClr val="tx1"/>
            </a:solidFill>
            <a:miter lim="800000"/>
            <a:headEnd type="none" w="sm" len="sm"/>
            <a:tailEnd type="none" w="sm" len="sm"/>
          </a:ln>
        </p:spPr>
        <p:txBody>
          <a:bodyPr wrap="none" anchor="ctr"/>
          <a:lstStyle/>
          <a:p>
            <a:endParaRPr kumimoji="1" lang="zh-CN" altLang="en-US" sz="2400">
              <a:solidFill>
                <a:srgbClr val="000000"/>
              </a:solidFill>
              <a:latin typeface="Times New Roman" pitchFamily="18" charset="0"/>
            </a:endParaRPr>
          </a:p>
        </p:txBody>
      </p:sp>
      <p:sp>
        <p:nvSpPr>
          <p:cNvPr id="1180709" name="Text Box 37"/>
          <p:cNvSpPr txBox="1">
            <a:spLocks noChangeArrowheads="1"/>
          </p:cNvSpPr>
          <p:nvPr/>
        </p:nvSpPr>
        <p:spPr bwMode="auto">
          <a:xfrm>
            <a:off x="6518275" y="3692525"/>
            <a:ext cx="1727200" cy="457200"/>
          </a:xfrm>
          <a:prstGeom prst="rect">
            <a:avLst/>
          </a:prstGeom>
          <a:noFill/>
          <a:ln w="12700" cap="sq">
            <a:noFill/>
            <a:miter lim="800000"/>
            <a:headEnd type="none" w="sm" len="sm"/>
            <a:tailEnd type="none" w="sm" len="sm"/>
          </a:ln>
        </p:spPr>
        <p:txBody>
          <a:bodyPr>
            <a:spAutoFit/>
          </a:bodyPr>
          <a:lstStyle/>
          <a:p>
            <a:r>
              <a:rPr kumimoji="1" lang="zh-CN" altLang="en-US" sz="2400" b="1">
                <a:solidFill>
                  <a:srgbClr val="000000"/>
                </a:solidFill>
                <a:latin typeface="Times New Roman" pitchFamily="18" charset="0"/>
                <a:ea typeface="楷体_GB2312"/>
                <a:cs typeface="楷体_GB2312"/>
              </a:rPr>
              <a:t>地图矢量化</a:t>
            </a:r>
          </a:p>
        </p:txBody>
      </p:sp>
      <p:sp>
        <p:nvSpPr>
          <p:cNvPr id="1180710" name="AutoShape 38"/>
          <p:cNvSpPr>
            <a:spLocks noChangeArrowheads="1"/>
          </p:cNvSpPr>
          <p:nvPr/>
        </p:nvSpPr>
        <p:spPr bwMode="auto">
          <a:xfrm>
            <a:off x="7239000" y="4222750"/>
            <a:ext cx="287338" cy="360363"/>
          </a:xfrm>
          <a:prstGeom prst="downArrow">
            <a:avLst>
              <a:gd name="adj1" fmla="val 50000"/>
              <a:gd name="adj2" fmla="val 31354"/>
            </a:avLst>
          </a:prstGeom>
          <a:noFill/>
          <a:ln w="12700">
            <a:solidFill>
              <a:schemeClr val="tx1"/>
            </a:solidFill>
            <a:miter lim="800000"/>
            <a:headEnd type="none" w="sm" len="sm"/>
            <a:tailEnd type="none" w="sm" len="sm"/>
          </a:ln>
        </p:spPr>
        <p:txBody>
          <a:bodyPr vert="eaVert" wrap="none" anchor="ctr"/>
          <a:lstStyle/>
          <a:p>
            <a:endParaRPr kumimoji="1" lang="zh-CN" altLang="en-US" sz="2400">
              <a:solidFill>
                <a:srgbClr val="000000"/>
              </a:solidFill>
              <a:latin typeface="Times New Roman" pitchFamily="18" charset="0"/>
            </a:endParaRPr>
          </a:p>
        </p:txBody>
      </p:sp>
      <p:sp>
        <p:nvSpPr>
          <p:cNvPr id="1180711" name="Rectangle 39"/>
          <p:cNvSpPr>
            <a:spLocks noChangeArrowheads="1"/>
          </p:cNvSpPr>
          <p:nvPr/>
        </p:nvSpPr>
        <p:spPr bwMode="auto">
          <a:xfrm>
            <a:off x="6300788" y="4579938"/>
            <a:ext cx="2160587" cy="649287"/>
          </a:xfrm>
          <a:prstGeom prst="rect">
            <a:avLst/>
          </a:prstGeom>
          <a:noFill/>
          <a:ln w="19050" cap="sq">
            <a:solidFill>
              <a:schemeClr val="tx1"/>
            </a:solidFill>
            <a:miter lim="800000"/>
            <a:headEnd type="none" w="sm" len="sm"/>
            <a:tailEnd type="none" w="sm" len="sm"/>
          </a:ln>
        </p:spPr>
        <p:txBody>
          <a:bodyPr wrap="none" anchor="ctr"/>
          <a:lstStyle/>
          <a:p>
            <a:endParaRPr kumimoji="1" lang="zh-CN" altLang="en-US" sz="2400">
              <a:solidFill>
                <a:srgbClr val="000000"/>
              </a:solidFill>
              <a:latin typeface="Times New Roman" pitchFamily="18" charset="0"/>
            </a:endParaRPr>
          </a:p>
        </p:txBody>
      </p:sp>
      <p:sp>
        <p:nvSpPr>
          <p:cNvPr id="1180712" name="Text Box 40"/>
          <p:cNvSpPr txBox="1">
            <a:spLocks noChangeArrowheads="1"/>
          </p:cNvSpPr>
          <p:nvPr/>
        </p:nvSpPr>
        <p:spPr bwMode="auto">
          <a:xfrm>
            <a:off x="6661150" y="4699000"/>
            <a:ext cx="1727200" cy="457200"/>
          </a:xfrm>
          <a:prstGeom prst="rect">
            <a:avLst/>
          </a:prstGeom>
          <a:noFill/>
          <a:ln w="12700" cap="sq">
            <a:noFill/>
            <a:miter lim="800000"/>
            <a:headEnd type="none" w="sm" len="sm"/>
            <a:tailEnd type="none" w="sm" len="sm"/>
          </a:ln>
        </p:spPr>
        <p:txBody>
          <a:bodyPr>
            <a:spAutoFit/>
          </a:bodyPr>
          <a:lstStyle/>
          <a:p>
            <a:r>
              <a:rPr kumimoji="1" lang="zh-CN" altLang="en-US" sz="2400" b="1">
                <a:solidFill>
                  <a:srgbClr val="FF0000"/>
                </a:solidFill>
                <a:latin typeface="Times New Roman" pitchFamily="18" charset="0"/>
                <a:ea typeface="楷体_GB2312"/>
                <a:cs typeface="楷体_GB2312"/>
              </a:rPr>
              <a:t>地图拓扑</a:t>
            </a:r>
          </a:p>
        </p:txBody>
      </p:sp>
      <p:sp>
        <p:nvSpPr>
          <p:cNvPr id="1180713" name="AutoShape 41"/>
          <p:cNvSpPr>
            <a:spLocks noChangeArrowheads="1"/>
          </p:cNvSpPr>
          <p:nvPr/>
        </p:nvSpPr>
        <p:spPr bwMode="auto">
          <a:xfrm>
            <a:off x="7239000" y="5229225"/>
            <a:ext cx="287338" cy="360363"/>
          </a:xfrm>
          <a:prstGeom prst="downArrow">
            <a:avLst>
              <a:gd name="adj1" fmla="val 50000"/>
              <a:gd name="adj2" fmla="val 31354"/>
            </a:avLst>
          </a:prstGeom>
          <a:noFill/>
          <a:ln w="12700">
            <a:solidFill>
              <a:schemeClr val="tx1"/>
            </a:solidFill>
            <a:miter lim="800000"/>
            <a:headEnd type="none" w="sm" len="sm"/>
            <a:tailEnd type="none" w="sm" len="sm"/>
          </a:ln>
        </p:spPr>
        <p:txBody>
          <a:bodyPr vert="eaVert" wrap="none" anchor="ctr"/>
          <a:lstStyle/>
          <a:p>
            <a:endParaRPr kumimoji="1" lang="zh-CN" altLang="en-US" sz="2400">
              <a:solidFill>
                <a:srgbClr val="000000"/>
              </a:solidFill>
              <a:latin typeface="Times New Roman" pitchFamily="18" charset="0"/>
            </a:endParaRPr>
          </a:p>
        </p:txBody>
      </p:sp>
      <p:sp>
        <p:nvSpPr>
          <p:cNvPr id="1180714" name="Rectangle 42"/>
          <p:cNvSpPr>
            <a:spLocks noChangeArrowheads="1"/>
          </p:cNvSpPr>
          <p:nvPr/>
        </p:nvSpPr>
        <p:spPr bwMode="auto">
          <a:xfrm>
            <a:off x="6300788" y="5588000"/>
            <a:ext cx="2160587" cy="649288"/>
          </a:xfrm>
          <a:prstGeom prst="rect">
            <a:avLst/>
          </a:prstGeom>
          <a:noFill/>
          <a:ln w="19050" cap="sq">
            <a:solidFill>
              <a:schemeClr val="tx1"/>
            </a:solidFill>
            <a:miter lim="800000"/>
            <a:headEnd type="none" w="sm" len="sm"/>
            <a:tailEnd type="none" w="sm" len="sm"/>
          </a:ln>
        </p:spPr>
        <p:txBody>
          <a:bodyPr wrap="none" anchor="ctr"/>
          <a:lstStyle/>
          <a:p>
            <a:endParaRPr kumimoji="1" lang="zh-CN" altLang="en-US" sz="2400">
              <a:solidFill>
                <a:srgbClr val="000000"/>
              </a:solidFill>
              <a:latin typeface="Times New Roman" pitchFamily="18" charset="0"/>
            </a:endParaRPr>
          </a:p>
        </p:txBody>
      </p:sp>
      <p:sp>
        <p:nvSpPr>
          <p:cNvPr id="1180715" name="Text Box 43"/>
          <p:cNvSpPr txBox="1">
            <a:spLocks noChangeArrowheads="1"/>
          </p:cNvSpPr>
          <p:nvPr/>
        </p:nvSpPr>
        <p:spPr bwMode="auto">
          <a:xfrm>
            <a:off x="6373813" y="5661025"/>
            <a:ext cx="2087562" cy="457200"/>
          </a:xfrm>
          <a:prstGeom prst="rect">
            <a:avLst/>
          </a:prstGeom>
          <a:noFill/>
          <a:ln w="12700" cap="sq">
            <a:noFill/>
            <a:miter lim="800000"/>
            <a:headEnd type="none" w="sm" len="sm"/>
            <a:tailEnd type="none" w="sm" len="sm"/>
          </a:ln>
        </p:spPr>
        <p:txBody>
          <a:bodyPr>
            <a:spAutoFit/>
          </a:bodyPr>
          <a:lstStyle/>
          <a:p>
            <a:r>
              <a:rPr kumimoji="1" lang="zh-CN" altLang="en-US" sz="2400" b="1">
                <a:solidFill>
                  <a:srgbClr val="FF0000"/>
                </a:solidFill>
                <a:latin typeface="Times New Roman" pitchFamily="18" charset="0"/>
                <a:ea typeface="楷体_GB2312"/>
                <a:cs typeface="楷体_GB2312"/>
              </a:rPr>
              <a:t>拓扑错误修改</a:t>
            </a:r>
          </a:p>
        </p:txBody>
      </p:sp>
      <p:sp>
        <p:nvSpPr>
          <p:cNvPr id="1180717" name="AutoShape 45"/>
          <p:cNvSpPr>
            <a:spLocks noChangeArrowheads="1"/>
          </p:cNvSpPr>
          <p:nvPr/>
        </p:nvSpPr>
        <p:spPr bwMode="auto">
          <a:xfrm rot="5400000">
            <a:off x="5976938" y="5768975"/>
            <a:ext cx="287337" cy="360363"/>
          </a:xfrm>
          <a:prstGeom prst="downArrow">
            <a:avLst>
              <a:gd name="adj1" fmla="val 50000"/>
              <a:gd name="adj2" fmla="val 31354"/>
            </a:avLst>
          </a:prstGeom>
          <a:noFill/>
          <a:ln w="12700">
            <a:solidFill>
              <a:schemeClr val="tx1"/>
            </a:solidFill>
            <a:miter lim="800000"/>
            <a:headEnd type="none" w="sm" len="sm"/>
            <a:tailEnd type="none" w="sm" len="sm"/>
          </a:ln>
        </p:spPr>
        <p:txBody>
          <a:bodyPr vert="eaVert" wrap="none" anchor="ctr"/>
          <a:lstStyle/>
          <a:p>
            <a:endParaRPr kumimoji="1" lang="zh-CN" altLang="en-US" sz="2400">
              <a:solidFill>
                <a:srgbClr val="000000"/>
              </a:solidFill>
              <a:latin typeface="Times New Roman" pitchFamily="18" charset="0"/>
            </a:endParaRPr>
          </a:p>
        </p:txBody>
      </p:sp>
      <p:sp>
        <p:nvSpPr>
          <p:cNvPr id="1180718" name="Rectangle 46"/>
          <p:cNvSpPr>
            <a:spLocks noChangeArrowheads="1"/>
          </p:cNvSpPr>
          <p:nvPr/>
        </p:nvSpPr>
        <p:spPr bwMode="auto">
          <a:xfrm>
            <a:off x="1258888" y="3141663"/>
            <a:ext cx="4535487" cy="685800"/>
          </a:xfrm>
          <a:prstGeom prst="rect">
            <a:avLst/>
          </a:prstGeom>
          <a:noFill/>
          <a:ln w="9525">
            <a:noFill/>
            <a:miter lim="800000"/>
            <a:headEnd/>
            <a:tailEnd/>
          </a:ln>
        </p:spPr>
        <p:txBody>
          <a:bodyPr anchor="b"/>
          <a:lstStyle/>
          <a:p>
            <a:pPr>
              <a:lnSpc>
                <a:spcPct val="80000"/>
              </a:lnSpc>
            </a:pPr>
            <a:r>
              <a:rPr lang="en-US" altLang="zh-CN" sz="4400" b="1">
                <a:solidFill>
                  <a:srgbClr val="000000"/>
                </a:solidFill>
                <a:latin typeface="宋体" pitchFamily="2" charset="-122"/>
                <a:ea typeface="华文细黑" pitchFamily="2" charset="-122"/>
              </a:rPr>
              <a:t>ArcGIS</a:t>
            </a:r>
            <a:r>
              <a:rPr lang="zh-CN" altLang="en-US" sz="4400" b="1">
                <a:solidFill>
                  <a:srgbClr val="000000"/>
                </a:solidFill>
                <a:latin typeface="宋体" pitchFamily="2" charset="-122"/>
                <a:ea typeface="华文细黑" pitchFamily="2" charset="-122"/>
              </a:rPr>
              <a:t>制图流程</a:t>
            </a:r>
          </a:p>
        </p:txBody>
      </p:sp>
      <p:sp>
        <p:nvSpPr>
          <p:cNvPr id="1180720" name="Rectangle 48"/>
          <p:cNvSpPr>
            <a:spLocks noChangeArrowheads="1"/>
          </p:cNvSpPr>
          <p:nvPr/>
        </p:nvSpPr>
        <p:spPr bwMode="auto">
          <a:xfrm>
            <a:off x="3779838" y="5445125"/>
            <a:ext cx="2160587" cy="935038"/>
          </a:xfrm>
          <a:prstGeom prst="rect">
            <a:avLst/>
          </a:prstGeom>
          <a:noFill/>
          <a:ln w="19050" cap="sq">
            <a:solidFill>
              <a:schemeClr val="tx1"/>
            </a:solidFill>
            <a:miter lim="800000"/>
            <a:headEnd type="none" w="sm" len="sm"/>
            <a:tailEnd type="none" w="sm" len="sm"/>
          </a:ln>
        </p:spPr>
        <p:txBody>
          <a:bodyPr wrap="none" anchor="ctr"/>
          <a:lstStyle/>
          <a:p>
            <a:endParaRPr kumimoji="1" lang="zh-CN" altLang="en-US" sz="2400">
              <a:solidFill>
                <a:srgbClr val="000000"/>
              </a:solidFill>
              <a:latin typeface="Times New Roman" pitchFamily="18" charset="0"/>
            </a:endParaRPr>
          </a:p>
        </p:txBody>
      </p:sp>
      <p:sp>
        <p:nvSpPr>
          <p:cNvPr id="1180721" name="Text Box 49"/>
          <p:cNvSpPr txBox="1">
            <a:spLocks noChangeArrowheads="1"/>
          </p:cNvSpPr>
          <p:nvPr/>
        </p:nvSpPr>
        <p:spPr bwMode="auto">
          <a:xfrm>
            <a:off x="4070350" y="5516563"/>
            <a:ext cx="1727200" cy="822325"/>
          </a:xfrm>
          <a:prstGeom prst="rect">
            <a:avLst/>
          </a:prstGeom>
          <a:noFill/>
          <a:ln w="12700" cap="sq">
            <a:noFill/>
            <a:miter lim="800000"/>
            <a:headEnd type="none" w="sm" len="sm"/>
            <a:tailEnd type="none" w="sm" len="sm"/>
          </a:ln>
        </p:spPr>
        <p:txBody>
          <a:bodyPr>
            <a:spAutoFit/>
          </a:bodyPr>
          <a:lstStyle/>
          <a:p>
            <a:pPr algn="ctr"/>
            <a:r>
              <a:rPr kumimoji="1" lang="zh-CN" altLang="en-US" sz="2400" b="1">
                <a:solidFill>
                  <a:srgbClr val="000000"/>
                </a:solidFill>
                <a:latin typeface="Times New Roman" pitchFamily="18" charset="0"/>
                <a:ea typeface="楷体_GB2312"/>
                <a:cs typeface="楷体_GB2312"/>
              </a:rPr>
              <a:t>属性录入</a:t>
            </a:r>
          </a:p>
          <a:p>
            <a:pPr algn="ctr"/>
            <a:r>
              <a:rPr kumimoji="1" lang="zh-CN" altLang="en-US" sz="2400" b="1">
                <a:solidFill>
                  <a:srgbClr val="000000"/>
                </a:solidFill>
                <a:latin typeface="Times New Roman" pitchFamily="18" charset="0"/>
                <a:ea typeface="楷体_GB2312"/>
                <a:cs typeface="楷体_GB2312"/>
              </a:rPr>
              <a:t>。。。</a:t>
            </a:r>
          </a:p>
        </p:txBody>
      </p:sp>
    </p:spTree>
    <p:custDataLst>
      <p:tags r:id="rId1"/>
    </p:custDataLst>
  </p:cSld>
  <p:clrMapOvr>
    <a:masterClrMapping/>
  </p:clrMapOvr>
  <p:transition spd="slow" advTm="505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80703"/>
                                        </p:tgtEl>
                                        <p:attrNameLst>
                                          <p:attrName>style.visibility</p:attrName>
                                        </p:attrNameLst>
                                      </p:cBhvr>
                                      <p:to>
                                        <p:strVal val="visible"/>
                                      </p:to>
                                    </p:set>
                                    <p:anim calcmode="lin" valueType="num">
                                      <p:cBhvr>
                                        <p:cTn id="7" dur="1000" fill="hold"/>
                                        <p:tgtEl>
                                          <p:spTgt spid="1180703"/>
                                        </p:tgtEl>
                                        <p:attrNameLst>
                                          <p:attrName>ppt_w</p:attrName>
                                        </p:attrNameLst>
                                      </p:cBhvr>
                                      <p:tavLst>
                                        <p:tav tm="0">
                                          <p:val>
                                            <p:strVal val="#ppt_w*0.70"/>
                                          </p:val>
                                        </p:tav>
                                        <p:tav tm="100000">
                                          <p:val>
                                            <p:strVal val="#ppt_w"/>
                                          </p:val>
                                        </p:tav>
                                      </p:tavLst>
                                    </p:anim>
                                    <p:anim calcmode="lin" valueType="num">
                                      <p:cBhvr>
                                        <p:cTn id="8" dur="1000" fill="hold"/>
                                        <p:tgtEl>
                                          <p:spTgt spid="1180703"/>
                                        </p:tgtEl>
                                        <p:attrNameLst>
                                          <p:attrName>ppt_h</p:attrName>
                                        </p:attrNameLst>
                                      </p:cBhvr>
                                      <p:tavLst>
                                        <p:tav tm="0">
                                          <p:val>
                                            <p:strVal val="#ppt_h"/>
                                          </p:val>
                                        </p:tav>
                                        <p:tav tm="100000">
                                          <p:val>
                                            <p:strVal val="#ppt_h"/>
                                          </p:val>
                                        </p:tav>
                                      </p:tavLst>
                                    </p:anim>
                                    <p:animEffect transition="in" filter="fade">
                                      <p:cBhvr>
                                        <p:cTn id="9" dur="1000"/>
                                        <p:tgtEl>
                                          <p:spTgt spid="118070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180702"/>
                                        </p:tgtEl>
                                        <p:attrNameLst>
                                          <p:attrName>style.visibility</p:attrName>
                                        </p:attrNameLst>
                                      </p:cBhvr>
                                      <p:to>
                                        <p:strVal val="visible"/>
                                      </p:to>
                                    </p:set>
                                    <p:anim calcmode="lin" valueType="num">
                                      <p:cBhvr>
                                        <p:cTn id="12" dur="1000" fill="hold"/>
                                        <p:tgtEl>
                                          <p:spTgt spid="1180702"/>
                                        </p:tgtEl>
                                        <p:attrNameLst>
                                          <p:attrName>ppt_w</p:attrName>
                                        </p:attrNameLst>
                                      </p:cBhvr>
                                      <p:tavLst>
                                        <p:tav tm="0">
                                          <p:val>
                                            <p:strVal val="#ppt_w*0.70"/>
                                          </p:val>
                                        </p:tav>
                                        <p:tav tm="100000">
                                          <p:val>
                                            <p:strVal val="#ppt_w"/>
                                          </p:val>
                                        </p:tav>
                                      </p:tavLst>
                                    </p:anim>
                                    <p:anim calcmode="lin" valueType="num">
                                      <p:cBhvr>
                                        <p:cTn id="13" dur="1000" fill="hold"/>
                                        <p:tgtEl>
                                          <p:spTgt spid="1180702"/>
                                        </p:tgtEl>
                                        <p:attrNameLst>
                                          <p:attrName>ppt_h</p:attrName>
                                        </p:attrNameLst>
                                      </p:cBhvr>
                                      <p:tavLst>
                                        <p:tav tm="0">
                                          <p:val>
                                            <p:strVal val="#ppt_h"/>
                                          </p:val>
                                        </p:tav>
                                        <p:tav tm="100000">
                                          <p:val>
                                            <p:strVal val="#ppt_h"/>
                                          </p:val>
                                        </p:tav>
                                      </p:tavLst>
                                    </p:anim>
                                    <p:animEffect transition="in" filter="fade">
                                      <p:cBhvr>
                                        <p:cTn id="14" dur="1000"/>
                                        <p:tgtEl>
                                          <p:spTgt spid="1180702"/>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180704"/>
                                        </p:tgtEl>
                                        <p:attrNameLst>
                                          <p:attrName>style.visibility</p:attrName>
                                        </p:attrNameLst>
                                      </p:cBhvr>
                                      <p:to>
                                        <p:strVal val="visible"/>
                                      </p:to>
                                    </p:set>
                                    <p:animEffect transition="in" filter="fade">
                                      <p:cBhvr>
                                        <p:cTn id="19" dur="1000"/>
                                        <p:tgtEl>
                                          <p:spTgt spid="1180704"/>
                                        </p:tgtEl>
                                      </p:cBhvr>
                                    </p:animEffect>
                                    <p:anim calcmode="lin" valueType="num">
                                      <p:cBhvr>
                                        <p:cTn id="20" dur="1000" fill="hold"/>
                                        <p:tgtEl>
                                          <p:spTgt spid="1180704"/>
                                        </p:tgtEl>
                                        <p:attrNameLst>
                                          <p:attrName>ppt_x</p:attrName>
                                        </p:attrNameLst>
                                      </p:cBhvr>
                                      <p:tavLst>
                                        <p:tav tm="0">
                                          <p:val>
                                            <p:strVal val="#ppt_x"/>
                                          </p:val>
                                        </p:tav>
                                        <p:tav tm="100000">
                                          <p:val>
                                            <p:strVal val="#ppt_x"/>
                                          </p:val>
                                        </p:tav>
                                      </p:tavLst>
                                    </p:anim>
                                    <p:anim calcmode="lin" valueType="num">
                                      <p:cBhvr>
                                        <p:cTn id="21" dur="1000" fill="hold"/>
                                        <p:tgtEl>
                                          <p:spTgt spid="1180704"/>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180705"/>
                                        </p:tgtEl>
                                        <p:attrNameLst>
                                          <p:attrName>style.visibility</p:attrName>
                                        </p:attrNameLst>
                                      </p:cBhvr>
                                      <p:to>
                                        <p:strVal val="visible"/>
                                      </p:to>
                                    </p:set>
                                    <p:animEffect transition="in" filter="fade">
                                      <p:cBhvr>
                                        <p:cTn id="24" dur="1000"/>
                                        <p:tgtEl>
                                          <p:spTgt spid="1180705"/>
                                        </p:tgtEl>
                                      </p:cBhvr>
                                    </p:animEffect>
                                    <p:anim calcmode="lin" valueType="num">
                                      <p:cBhvr>
                                        <p:cTn id="25" dur="1000" fill="hold"/>
                                        <p:tgtEl>
                                          <p:spTgt spid="1180705"/>
                                        </p:tgtEl>
                                        <p:attrNameLst>
                                          <p:attrName>ppt_x</p:attrName>
                                        </p:attrNameLst>
                                      </p:cBhvr>
                                      <p:tavLst>
                                        <p:tav tm="0">
                                          <p:val>
                                            <p:strVal val="#ppt_x"/>
                                          </p:val>
                                        </p:tav>
                                        <p:tav tm="100000">
                                          <p:val>
                                            <p:strVal val="#ppt_x"/>
                                          </p:val>
                                        </p:tav>
                                      </p:tavLst>
                                    </p:anim>
                                    <p:anim calcmode="lin" valueType="num">
                                      <p:cBhvr>
                                        <p:cTn id="26" dur="1000" fill="hold"/>
                                        <p:tgtEl>
                                          <p:spTgt spid="118070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180706"/>
                                        </p:tgtEl>
                                        <p:attrNameLst>
                                          <p:attrName>style.visibility</p:attrName>
                                        </p:attrNameLst>
                                      </p:cBhvr>
                                      <p:to>
                                        <p:strVal val="visible"/>
                                      </p:to>
                                    </p:set>
                                    <p:animEffect transition="in" filter="fade">
                                      <p:cBhvr>
                                        <p:cTn id="29" dur="1000"/>
                                        <p:tgtEl>
                                          <p:spTgt spid="1180706"/>
                                        </p:tgtEl>
                                      </p:cBhvr>
                                    </p:animEffect>
                                    <p:anim calcmode="lin" valueType="num">
                                      <p:cBhvr>
                                        <p:cTn id="30" dur="1000" fill="hold"/>
                                        <p:tgtEl>
                                          <p:spTgt spid="1180706"/>
                                        </p:tgtEl>
                                        <p:attrNameLst>
                                          <p:attrName>ppt_x</p:attrName>
                                        </p:attrNameLst>
                                      </p:cBhvr>
                                      <p:tavLst>
                                        <p:tav tm="0">
                                          <p:val>
                                            <p:strVal val="#ppt_x"/>
                                          </p:val>
                                        </p:tav>
                                        <p:tav tm="100000">
                                          <p:val>
                                            <p:strVal val="#ppt_x"/>
                                          </p:val>
                                        </p:tav>
                                      </p:tavLst>
                                    </p:anim>
                                    <p:anim calcmode="lin" valueType="num">
                                      <p:cBhvr>
                                        <p:cTn id="31" dur="1000" fill="hold"/>
                                        <p:tgtEl>
                                          <p:spTgt spid="118070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1180707"/>
                                        </p:tgtEl>
                                        <p:attrNameLst>
                                          <p:attrName>style.visibility</p:attrName>
                                        </p:attrNameLst>
                                      </p:cBhvr>
                                      <p:to>
                                        <p:strVal val="visible"/>
                                      </p:to>
                                    </p:set>
                                    <p:animEffect transition="in" filter="fade">
                                      <p:cBhvr>
                                        <p:cTn id="36" dur="1000"/>
                                        <p:tgtEl>
                                          <p:spTgt spid="1180707"/>
                                        </p:tgtEl>
                                      </p:cBhvr>
                                    </p:animEffect>
                                    <p:anim calcmode="lin" valueType="num">
                                      <p:cBhvr>
                                        <p:cTn id="37" dur="1000" fill="hold"/>
                                        <p:tgtEl>
                                          <p:spTgt spid="1180707"/>
                                        </p:tgtEl>
                                        <p:attrNameLst>
                                          <p:attrName>ppt_x</p:attrName>
                                        </p:attrNameLst>
                                      </p:cBhvr>
                                      <p:tavLst>
                                        <p:tav tm="0">
                                          <p:val>
                                            <p:strVal val="#ppt_x"/>
                                          </p:val>
                                        </p:tav>
                                        <p:tav tm="100000">
                                          <p:val>
                                            <p:strVal val="#ppt_x"/>
                                          </p:val>
                                        </p:tav>
                                      </p:tavLst>
                                    </p:anim>
                                    <p:anim calcmode="lin" valueType="num">
                                      <p:cBhvr>
                                        <p:cTn id="38" dur="1000" fill="hold"/>
                                        <p:tgtEl>
                                          <p:spTgt spid="118070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180708"/>
                                        </p:tgtEl>
                                        <p:attrNameLst>
                                          <p:attrName>style.visibility</p:attrName>
                                        </p:attrNameLst>
                                      </p:cBhvr>
                                      <p:to>
                                        <p:strVal val="visible"/>
                                      </p:to>
                                    </p:set>
                                    <p:animEffect transition="in" filter="fade">
                                      <p:cBhvr>
                                        <p:cTn id="41" dur="1000"/>
                                        <p:tgtEl>
                                          <p:spTgt spid="1180708"/>
                                        </p:tgtEl>
                                      </p:cBhvr>
                                    </p:animEffect>
                                    <p:anim calcmode="lin" valueType="num">
                                      <p:cBhvr>
                                        <p:cTn id="42" dur="1000" fill="hold"/>
                                        <p:tgtEl>
                                          <p:spTgt spid="1180708"/>
                                        </p:tgtEl>
                                        <p:attrNameLst>
                                          <p:attrName>ppt_x</p:attrName>
                                        </p:attrNameLst>
                                      </p:cBhvr>
                                      <p:tavLst>
                                        <p:tav tm="0">
                                          <p:val>
                                            <p:strVal val="#ppt_x"/>
                                          </p:val>
                                        </p:tav>
                                        <p:tav tm="100000">
                                          <p:val>
                                            <p:strVal val="#ppt_x"/>
                                          </p:val>
                                        </p:tav>
                                      </p:tavLst>
                                    </p:anim>
                                    <p:anim calcmode="lin" valueType="num">
                                      <p:cBhvr>
                                        <p:cTn id="43" dur="1000" fill="hold"/>
                                        <p:tgtEl>
                                          <p:spTgt spid="1180708"/>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180709"/>
                                        </p:tgtEl>
                                        <p:attrNameLst>
                                          <p:attrName>style.visibility</p:attrName>
                                        </p:attrNameLst>
                                      </p:cBhvr>
                                      <p:to>
                                        <p:strVal val="visible"/>
                                      </p:to>
                                    </p:set>
                                    <p:animEffect transition="in" filter="fade">
                                      <p:cBhvr>
                                        <p:cTn id="46" dur="1000"/>
                                        <p:tgtEl>
                                          <p:spTgt spid="1180709"/>
                                        </p:tgtEl>
                                      </p:cBhvr>
                                    </p:animEffect>
                                    <p:anim calcmode="lin" valueType="num">
                                      <p:cBhvr>
                                        <p:cTn id="47" dur="1000" fill="hold"/>
                                        <p:tgtEl>
                                          <p:spTgt spid="1180709"/>
                                        </p:tgtEl>
                                        <p:attrNameLst>
                                          <p:attrName>ppt_x</p:attrName>
                                        </p:attrNameLst>
                                      </p:cBhvr>
                                      <p:tavLst>
                                        <p:tav tm="0">
                                          <p:val>
                                            <p:strVal val="#ppt_x"/>
                                          </p:val>
                                        </p:tav>
                                        <p:tav tm="100000">
                                          <p:val>
                                            <p:strVal val="#ppt_x"/>
                                          </p:val>
                                        </p:tav>
                                      </p:tavLst>
                                    </p:anim>
                                    <p:anim calcmode="lin" valueType="num">
                                      <p:cBhvr>
                                        <p:cTn id="48" dur="1000" fill="hold"/>
                                        <p:tgtEl>
                                          <p:spTgt spid="11807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1180711"/>
                                        </p:tgtEl>
                                        <p:attrNameLst>
                                          <p:attrName>style.visibility</p:attrName>
                                        </p:attrNameLst>
                                      </p:cBhvr>
                                      <p:to>
                                        <p:strVal val="visible"/>
                                      </p:to>
                                    </p:set>
                                    <p:animEffect transition="in" filter="fade">
                                      <p:cBhvr>
                                        <p:cTn id="53" dur="1000"/>
                                        <p:tgtEl>
                                          <p:spTgt spid="1180711"/>
                                        </p:tgtEl>
                                      </p:cBhvr>
                                    </p:animEffect>
                                    <p:anim calcmode="lin" valueType="num">
                                      <p:cBhvr>
                                        <p:cTn id="54" dur="1000" fill="hold"/>
                                        <p:tgtEl>
                                          <p:spTgt spid="1180711"/>
                                        </p:tgtEl>
                                        <p:attrNameLst>
                                          <p:attrName>ppt_x</p:attrName>
                                        </p:attrNameLst>
                                      </p:cBhvr>
                                      <p:tavLst>
                                        <p:tav tm="0">
                                          <p:val>
                                            <p:strVal val="#ppt_x"/>
                                          </p:val>
                                        </p:tav>
                                        <p:tav tm="100000">
                                          <p:val>
                                            <p:strVal val="#ppt_x"/>
                                          </p:val>
                                        </p:tav>
                                      </p:tavLst>
                                    </p:anim>
                                    <p:anim calcmode="lin" valueType="num">
                                      <p:cBhvr>
                                        <p:cTn id="55" dur="1000" fill="hold"/>
                                        <p:tgtEl>
                                          <p:spTgt spid="1180711"/>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1180710"/>
                                        </p:tgtEl>
                                        <p:attrNameLst>
                                          <p:attrName>style.visibility</p:attrName>
                                        </p:attrNameLst>
                                      </p:cBhvr>
                                      <p:to>
                                        <p:strVal val="visible"/>
                                      </p:to>
                                    </p:set>
                                    <p:animEffect transition="in" filter="fade">
                                      <p:cBhvr>
                                        <p:cTn id="58" dur="1000"/>
                                        <p:tgtEl>
                                          <p:spTgt spid="1180710"/>
                                        </p:tgtEl>
                                      </p:cBhvr>
                                    </p:animEffect>
                                    <p:anim calcmode="lin" valueType="num">
                                      <p:cBhvr>
                                        <p:cTn id="59" dur="1000" fill="hold"/>
                                        <p:tgtEl>
                                          <p:spTgt spid="1180710"/>
                                        </p:tgtEl>
                                        <p:attrNameLst>
                                          <p:attrName>ppt_x</p:attrName>
                                        </p:attrNameLst>
                                      </p:cBhvr>
                                      <p:tavLst>
                                        <p:tav tm="0">
                                          <p:val>
                                            <p:strVal val="#ppt_x"/>
                                          </p:val>
                                        </p:tav>
                                        <p:tav tm="100000">
                                          <p:val>
                                            <p:strVal val="#ppt_x"/>
                                          </p:val>
                                        </p:tav>
                                      </p:tavLst>
                                    </p:anim>
                                    <p:anim calcmode="lin" valueType="num">
                                      <p:cBhvr>
                                        <p:cTn id="60" dur="1000" fill="hold"/>
                                        <p:tgtEl>
                                          <p:spTgt spid="1180710"/>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1180712"/>
                                        </p:tgtEl>
                                        <p:attrNameLst>
                                          <p:attrName>style.visibility</p:attrName>
                                        </p:attrNameLst>
                                      </p:cBhvr>
                                      <p:to>
                                        <p:strVal val="visible"/>
                                      </p:to>
                                    </p:set>
                                    <p:animEffect transition="in" filter="fade">
                                      <p:cBhvr>
                                        <p:cTn id="63" dur="1000"/>
                                        <p:tgtEl>
                                          <p:spTgt spid="1180712"/>
                                        </p:tgtEl>
                                      </p:cBhvr>
                                    </p:animEffect>
                                    <p:anim calcmode="lin" valueType="num">
                                      <p:cBhvr>
                                        <p:cTn id="64" dur="1000" fill="hold"/>
                                        <p:tgtEl>
                                          <p:spTgt spid="1180712"/>
                                        </p:tgtEl>
                                        <p:attrNameLst>
                                          <p:attrName>ppt_x</p:attrName>
                                        </p:attrNameLst>
                                      </p:cBhvr>
                                      <p:tavLst>
                                        <p:tav tm="0">
                                          <p:val>
                                            <p:strVal val="#ppt_x"/>
                                          </p:val>
                                        </p:tav>
                                        <p:tav tm="100000">
                                          <p:val>
                                            <p:strVal val="#ppt_x"/>
                                          </p:val>
                                        </p:tav>
                                      </p:tavLst>
                                    </p:anim>
                                    <p:anim calcmode="lin" valueType="num">
                                      <p:cBhvr>
                                        <p:cTn id="65" dur="1000" fill="hold"/>
                                        <p:tgtEl>
                                          <p:spTgt spid="118071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1180713"/>
                                        </p:tgtEl>
                                        <p:attrNameLst>
                                          <p:attrName>style.visibility</p:attrName>
                                        </p:attrNameLst>
                                      </p:cBhvr>
                                      <p:to>
                                        <p:strVal val="visible"/>
                                      </p:to>
                                    </p:set>
                                    <p:animEffect transition="in" filter="fade">
                                      <p:cBhvr>
                                        <p:cTn id="70" dur="1000"/>
                                        <p:tgtEl>
                                          <p:spTgt spid="1180713"/>
                                        </p:tgtEl>
                                      </p:cBhvr>
                                    </p:animEffect>
                                    <p:anim calcmode="lin" valueType="num">
                                      <p:cBhvr>
                                        <p:cTn id="71" dur="1000" fill="hold"/>
                                        <p:tgtEl>
                                          <p:spTgt spid="1180713"/>
                                        </p:tgtEl>
                                        <p:attrNameLst>
                                          <p:attrName>ppt_x</p:attrName>
                                        </p:attrNameLst>
                                      </p:cBhvr>
                                      <p:tavLst>
                                        <p:tav tm="0">
                                          <p:val>
                                            <p:strVal val="#ppt_x"/>
                                          </p:val>
                                        </p:tav>
                                        <p:tav tm="100000">
                                          <p:val>
                                            <p:strVal val="#ppt_x"/>
                                          </p:val>
                                        </p:tav>
                                      </p:tavLst>
                                    </p:anim>
                                    <p:anim calcmode="lin" valueType="num">
                                      <p:cBhvr>
                                        <p:cTn id="72" dur="1000" fill="hold"/>
                                        <p:tgtEl>
                                          <p:spTgt spid="1180713"/>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1180715"/>
                                        </p:tgtEl>
                                        <p:attrNameLst>
                                          <p:attrName>style.visibility</p:attrName>
                                        </p:attrNameLst>
                                      </p:cBhvr>
                                      <p:to>
                                        <p:strVal val="visible"/>
                                      </p:to>
                                    </p:set>
                                    <p:animEffect transition="in" filter="fade">
                                      <p:cBhvr>
                                        <p:cTn id="75" dur="1000"/>
                                        <p:tgtEl>
                                          <p:spTgt spid="1180715"/>
                                        </p:tgtEl>
                                      </p:cBhvr>
                                    </p:animEffect>
                                    <p:anim calcmode="lin" valueType="num">
                                      <p:cBhvr>
                                        <p:cTn id="76" dur="1000" fill="hold"/>
                                        <p:tgtEl>
                                          <p:spTgt spid="1180715"/>
                                        </p:tgtEl>
                                        <p:attrNameLst>
                                          <p:attrName>ppt_x</p:attrName>
                                        </p:attrNameLst>
                                      </p:cBhvr>
                                      <p:tavLst>
                                        <p:tav tm="0">
                                          <p:val>
                                            <p:strVal val="#ppt_x"/>
                                          </p:val>
                                        </p:tav>
                                        <p:tav tm="100000">
                                          <p:val>
                                            <p:strVal val="#ppt_x"/>
                                          </p:val>
                                        </p:tav>
                                      </p:tavLst>
                                    </p:anim>
                                    <p:anim calcmode="lin" valueType="num">
                                      <p:cBhvr>
                                        <p:cTn id="77" dur="1000" fill="hold"/>
                                        <p:tgtEl>
                                          <p:spTgt spid="1180715"/>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1180714"/>
                                        </p:tgtEl>
                                        <p:attrNameLst>
                                          <p:attrName>style.visibility</p:attrName>
                                        </p:attrNameLst>
                                      </p:cBhvr>
                                      <p:to>
                                        <p:strVal val="visible"/>
                                      </p:to>
                                    </p:set>
                                    <p:animEffect transition="in" filter="fade">
                                      <p:cBhvr>
                                        <p:cTn id="80" dur="1000"/>
                                        <p:tgtEl>
                                          <p:spTgt spid="1180714"/>
                                        </p:tgtEl>
                                      </p:cBhvr>
                                    </p:animEffect>
                                    <p:anim calcmode="lin" valueType="num">
                                      <p:cBhvr>
                                        <p:cTn id="81" dur="1000" fill="hold"/>
                                        <p:tgtEl>
                                          <p:spTgt spid="1180714"/>
                                        </p:tgtEl>
                                        <p:attrNameLst>
                                          <p:attrName>ppt_x</p:attrName>
                                        </p:attrNameLst>
                                      </p:cBhvr>
                                      <p:tavLst>
                                        <p:tav tm="0">
                                          <p:val>
                                            <p:strVal val="#ppt_x"/>
                                          </p:val>
                                        </p:tav>
                                        <p:tav tm="100000">
                                          <p:val>
                                            <p:strVal val="#ppt_x"/>
                                          </p:val>
                                        </p:tav>
                                      </p:tavLst>
                                    </p:anim>
                                    <p:anim calcmode="lin" valueType="num">
                                      <p:cBhvr>
                                        <p:cTn id="82" dur="1000" fill="hold"/>
                                        <p:tgtEl>
                                          <p:spTgt spid="1180714"/>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55" presetClass="entr" presetSubtype="0" fill="hold" grpId="0" nodeType="clickEffect">
                                  <p:stCondLst>
                                    <p:cond delay="0"/>
                                  </p:stCondLst>
                                  <p:childTnLst>
                                    <p:set>
                                      <p:cBhvr>
                                        <p:cTn id="86" dur="1" fill="hold">
                                          <p:stCondLst>
                                            <p:cond delay="0"/>
                                          </p:stCondLst>
                                        </p:cTn>
                                        <p:tgtEl>
                                          <p:spTgt spid="1180717"/>
                                        </p:tgtEl>
                                        <p:attrNameLst>
                                          <p:attrName>style.visibility</p:attrName>
                                        </p:attrNameLst>
                                      </p:cBhvr>
                                      <p:to>
                                        <p:strVal val="visible"/>
                                      </p:to>
                                    </p:set>
                                    <p:anim calcmode="lin" valueType="num">
                                      <p:cBhvr>
                                        <p:cTn id="87" dur="1000" fill="hold"/>
                                        <p:tgtEl>
                                          <p:spTgt spid="1180717"/>
                                        </p:tgtEl>
                                        <p:attrNameLst>
                                          <p:attrName>ppt_w</p:attrName>
                                        </p:attrNameLst>
                                      </p:cBhvr>
                                      <p:tavLst>
                                        <p:tav tm="0">
                                          <p:val>
                                            <p:strVal val="#ppt_w*0.70"/>
                                          </p:val>
                                        </p:tav>
                                        <p:tav tm="100000">
                                          <p:val>
                                            <p:strVal val="#ppt_w"/>
                                          </p:val>
                                        </p:tav>
                                      </p:tavLst>
                                    </p:anim>
                                    <p:anim calcmode="lin" valueType="num">
                                      <p:cBhvr>
                                        <p:cTn id="88" dur="1000" fill="hold"/>
                                        <p:tgtEl>
                                          <p:spTgt spid="1180717"/>
                                        </p:tgtEl>
                                        <p:attrNameLst>
                                          <p:attrName>ppt_h</p:attrName>
                                        </p:attrNameLst>
                                      </p:cBhvr>
                                      <p:tavLst>
                                        <p:tav tm="0">
                                          <p:val>
                                            <p:strVal val="#ppt_h"/>
                                          </p:val>
                                        </p:tav>
                                        <p:tav tm="100000">
                                          <p:val>
                                            <p:strVal val="#ppt_h"/>
                                          </p:val>
                                        </p:tav>
                                      </p:tavLst>
                                    </p:anim>
                                    <p:animEffect transition="in" filter="fade">
                                      <p:cBhvr>
                                        <p:cTn id="89" dur="1000"/>
                                        <p:tgtEl>
                                          <p:spTgt spid="1180717"/>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1180720"/>
                                        </p:tgtEl>
                                        <p:attrNameLst>
                                          <p:attrName>style.visibility</p:attrName>
                                        </p:attrNameLst>
                                      </p:cBhvr>
                                      <p:to>
                                        <p:strVal val="visible"/>
                                      </p:to>
                                    </p:set>
                                    <p:anim calcmode="lin" valueType="num">
                                      <p:cBhvr>
                                        <p:cTn id="92" dur="1000" fill="hold"/>
                                        <p:tgtEl>
                                          <p:spTgt spid="1180720"/>
                                        </p:tgtEl>
                                        <p:attrNameLst>
                                          <p:attrName>ppt_w</p:attrName>
                                        </p:attrNameLst>
                                      </p:cBhvr>
                                      <p:tavLst>
                                        <p:tav tm="0">
                                          <p:val>
                                            <p:strVal val="#ppt_w*0.70"/>
                                          </p:val>
                                        </p:tav>
                                        <p:tav tm="100000">
                                          <p:val>
                                            <p:strVal val="#ppt_w"/>
                                          </p:val>
                                        </p:tav>
                                      </p:tavLst>
                                    </p:anim>
                                    <p:anim calcmode="lin" valueType="num">
                                      <p:cBhvr>
                                        <p:cTn id="93" dur="1000" fill="hold"/>
                                        <p:tgtEl>
                                          <p:spTgt spid="1180720"/>
                                        </p:tgtEl>
                                        <p:attrNameLst>
                                          <p:attrName>ppt_h</p:attrName>
                                        </p:attrNameLst>
                                      </p:cBhvr>
                                      <p:tavLst>
                                        <p:tav tm="0">
                                          <p:val>
                                            <p:strVal val="#ppt_h"/>
                                          </p:val>
                                        </p:tav>
                                        <p:tav tm="100000">
                                          <p:val>
                                            <p:strVal val="#ppt_h"/>
                                          </p:val>
                                        </p:tav>
                                      </p:tavLst>
                                    </p:anim>
                                    <p:animEffect transition="in" filter="fade">
                                      <p:cBhvr>
                                        <p:cTn id="94" dur="1000"/>
                                        <p:tgtEl>
                                          <p:spTgt spid="1180720"/>
                                        </p:tgtEl>
                                      </p:cBhvr>
                                    </p:animEffect>
                                  </p:childTnLst>
                                </p:cTn>
                              </p:par>
                              <p:par>
                                <p:cTn id="95" presetID="55" presetClass="entr" presetSubtype="0" fill="hold" grpId="0" nodeType="withEffect">
                                  <p:stCondLst>
                                    <p:cond delay="0"/>
                                  </p:stCondLst>
                                  <p:childTnLst>
                                    <p:set>
                                      <p:cBhvr>
                                        <p:cTn id="96" dur="1" fill="hold">
                                          <p:stCondLst>
                                            <p:cond delay="0"/>
                                          </p:stCondLst>
                                        </p:cTn>
                                        <p:tgtEl>
                                          <p:spTgt spid="1180721"/>
                                        </p:tgtEl>
                                        <p:attrNameLst>
                                          <p:attrName>style.visibility</p:attrName>
                                        </p:attrNameLst>
                                      </p:cBhvr>
                                      <p:to>
                                        <p:strVal val="visible"/>
                                      </p:to>
                                    </p:set>
                                    <p:anim calcmode="lin" valueType="num">
                                      <p:cBhvr>
                                        <p:cTn id="97" dur="1000" fill="hold"/>
                                        <p:tgtEl>
                                          <p:spTgt spid="1180721"/>
                                        </p:tgtEl>
                                        <p:attrNameLst>
                                          <p:attrName>ppt_w</p:attrName>
                                        </p:attrNameLst>
                                      </p:cBhvr>
                                      <p:tavLst>
                                        <p:tav tm="0">
                                          <p:val>
                                            <p:strVal val="#ppt_w*0.70"/>
                                          </p:val>
                                        </p:tav>
                                        <p:tav tm="100000">
                                          <p:val>
                                            <p:strVal val="#ppt_w"/>
                                          </p:val>
                                        </p:tav>
                                      </p:tavLst>
                                    </p:anim>
                                    <p:anim calcmode="lin" valueType="num">
                                      <p:cBhvr>
                                        <p:cTn id="98" dur="1000" fill="hold"/>
                                        <p:tgtEl>
                                          <p:spTgt spid="1180721"/>
                                        </p:tgtEl>
                                        <p:attrNameLst>
                                          <p:attrName>ppt_h</p:attrName>
                                        </p:attrNameLst>
                                      </p:cBhvr>
                                      <p:tavLst>
                                        <p:tav tm="0">
                                          <p:val>
                                            <p:strVal val="#ppt_h"/>
                                          </p:val>
                                        </p:tav>
                                        <p:tav tm="100000">
                                          <p:val>
                                            <p:strVal val="#ppt_h"/>
                                          </p:val>
                                        </p:tav>
                                      </p:tavLst>
                                    </p:anim>
                                    <p:animEffect transition="in" filter="fade">
                                      <p:cBhvr>
                                        <p:cTn id="99" dur="1000"/>
                                        <p:tgtEl>
                                          <p:spTgt spid="118072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xit" presetSubtype="4" fill="hold" grpId="0" nodeType="clickEffect">
                                  <p:stCondLst>
                                    <p:cond delay="0"/>
                                  </p:stCondLst>
                                  <p:childTnLst>
                                    <p:animEffect transition="out" filter="wipe(down)">
                                      <p:cBhvr>
                                        <p:cTn id="103" dur="500"/>
                                        <p:tgtEl>
                                          <p:spTgt spid="1180718"/>
                                        </p:tgtEl>
                                      </p:cBhvr>
                                    </p:animEffect>
                                    <p:set>
                                      <p:cBhvr>
                                        <p:cTn id="104" dur="1" fill="hold">
                                          <p:stCondLst>
                                            <p:cond delay="499"/>
                                          </p:stCondLst>
                                        </p:cTn>
                                        <p:tgtEl>
                                          <p:spTgt spid="11807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0702" grpId="0" animBg="1"/>
      <p:bldP spid="1180703" grpId="0"/>
      <p:bldP spid="1180704" grpId="0" animBg="1"/>
      <p:bldP spid="1180705" grpId="0" animBg="1"/>
      <p:bldP spid="1180706" grpId="0"/>
      <p:bldP spid="1180707" grpId="0" animBg="1"/>
      <p:bldP spid="1180708" grpId="0" animBg="1"/>
      <p:bldP spid="1180709" grpId="0"/>
      <p:bldP spid="1180710" grpId="0" animBg="1"/>
      <p:bldP spid="1180711" grpId="0" animBg="1"/>
      <p:bldP spid="1180712" grpId="0"/>
      <p:bldP spid="1180713" grpId="0" animBg="1"/>
      <p:bldP spid="1180714" grpId="0" animBg="1"/>
      <p:bldP spid="1180715" grpId="0"/>
      <p:bldP spid="1180717" grpId="0" animBg="1"/>
      <p:bldP spid="1180718" grpId="0"/>
      <p:bldP spid="1180720" grpId="0" animBg="1"/>
      <p:bldP spid="11807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36912"/>
            <a:ext cx="8229600" cy="1143000"/>
          </a:xfrm>
        </p:spPr>
        <p:txBody>
          <a:bodyPr/>
          <a:lstStyle/>
          <a:p>
            <a:pPr>
              <a:defRPr/>
            </a:pPr>
            <a:r>
              <a:rPr lang="zh-CN" altLang="en-US" dirty="0" smtClean="0">
                <a:latin typeface="+mj-lt"/>
              </a:rPr>
              <a:t>拓扑的概念</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1547813" y="476250"/>
            <a:ext cx="7234237" cy="685800"/>
          </a:xfrm>
        </p:spPr>
        <p:txBody>
          <a:bodyPr/>
          <a:lstStyle/>
          <a:p>
            <a:pPr eaLnBrk="1" hangingPunct="1"/>
            <a:r>
              <a:rPr lang="zh-CN" altLang="en-US" b="1" smtClean="0">
                <a:solidFill>
                  <a:schemeClr val="tx1"/>
                </a:solidFill>
              </a:rPr>
              <a:t>练习</a:t>
            </a:r>
          </a:p>
        </p:txBody>
      </p:sp>
      <p:sp>
        <p:nvSpPr>
          <p:cNvPr id="64515" name="内容占位符 2"/>
          <p:cNvSpPr>
            <a:spLocks noGrp="1"/>
          </p:cNvSpPr>
          <p:nvPr>
            <p:ph idx="1"/>
          </p:nvPr>
        </p:nvSpPr>
        <p:spPr/>
        <p:txBody>
          <a:bodyPr/>
          <a:lstStyle/>
          <a:p>
            <a:pPr eaLnBrk="1" hangingPunct="1"/>
            <a:r>
              <a:rPr lang="en-US" altLang="zh-CN" smtClean="0"/>
              <a:t>·····\chp06\Ex1</a:t>
            </a:r>
          </a:p>
          <a:p>
            <a:pPr eaLnBrk="1" hangingPunct="1"/>
            <a:r>
              <a:rPr lang="en-US" altLang="zh-CN" smtClean="0"/>
              <a:t>LotLines</a:t>
            </a:r>
            <a:r>
              <a:rPr lang="zh-CN" altLang="en-US" smtClean="0"/>
              <a:t>是导入的</a:t>
            </a:r>
            <a:r>
              <a:rPr lang="en-US" altLang="zh-CN" smtClean="0"/>
              <a:t>CAD</a:t>
            </a:r>
            <a:r>
              <a:rPr lang="zh-CN" altLang="en-US" smtClean="0"/>
              <a:t>宗地地块数据</a:t>
            </a:r>
            <a:endParaRPr lang="en-US" altLang="zh-CN" smtClean="0"/>
          </a:p>
          <a:p>
            <a:pPr eaLnBrk="1" hangingPunct="1"/>
            <a:r>
              <a:rPr lang="en-US" altLang="zh-CN" smtClean="0"/>
              <a:t>StudyRegion</a:t>
            </a:r>
            <a:r>
              <a:rPr lang="zh-CN" altLang="en-US" smtClean="0"/>
              <a:t>是该区域地界面数据</a:t>
            </a:r>
            <a:endParaRPr lang="en-US" altLang="zh-CN" smtClean="0"/>
          </a:p>
          <a:p>
            <a:pPr eaLnBrk="1" hangingPunct="1"/>
            <a:endParaRPr lang="en-US" altLang="zh-CN" smtClean="0"/>
          </a:p>
          <a:p>
            <a:pPr eaLnBrk="1" hangingPunct="1"/>
            <a:r>
              <a:rPr lang="zh-CN" altLang="en-US" smtClean="0"/>
              <a:t>任务：对</a:t>
            </a:r>
            <a:r>
              <a:rPr lang="en-US" altLang="zh-CN" smtClean="0"/>
              <a:t>LotLines</a:t>
            </a:r>
            <a:r>
              <a:rPr lang="zh-CN" altLang="en-US" smtClean="0"/>
              <a:t>建立拓扑关系，执行拓扑验证，并以过伸、未及和重复数字化为例，练习如何利用预定义修复方法来修复拓扑错误。</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539750" y="1844675"/>
            <a:ext cx="8229600" cy="4032250"/>
          </a:xfrm>
          <a:prstGeom prst="rect">
            <a:avLst/>
          </a:prstGeom>
        </p:spPr>
        <p:style>
          <a:lnRef idx="2">
            <a:schemeClr val="accent1"/>
          </a:lnRef>
          <a:fillRef idx="1">
            <a:schemeClr val="lt1"/>
          </a:fillRef>
          <a:effectRef idx="0">
            <a:schemeClr val="accent1"/>
          </a:effectRef>
          <a:fontRef idx="minor">
            <a:schemeClr val="dk1"/>
          </a:fontRef>
        </p:style>
        <p:txBody>
          <a:bodyPr/>
          <a:lstStyle/>
          <a:p>
            <a:pPr marL="0" indent="342900">
              <a:buFont typeface="Monotype Sorts" pitchFamily="2" charset="2"/>
              <a:buChar char=" "/>
              <a:defRPr/>
            </a:pPr>
            <a:r>
              <a:rPr lang="zh-CN" altLang="en-US" sz="2400" dirty="0" smtClean="0">
                <a:solidFill>
                  <a:schemeClr val="tx1"/>
                </a:solidFill>
                <a:latin typeface="楷体" pitchFamily="49" charset="-122"/>
                <a:ea typeface="楷体" pitchFamily="49" charset="-122"/>
              </a:rPr>
              <a:t>拓扑是不同地理实体几何关系的表征，定义了各要素之间空间关联方式的一组规则，通过拓扑关系可以提高空间数据的维护质量，同时也为模拟地理空间现象提供了一个模型框架，在这个框架中，地理实体被赋予了行为、有效性规则、属性域，以及默认值等。</a:t>
            </a:r>
            <a:endParaRPr lang="en-US" altLang="zh-CN" sz="2400" dirty="0" smtClean="0">
              <a:solidFill>
                <a:schemeClr val="tx1"/>
              </a:solidFill>
              <a:latin typeface="楷体" pitchFamily="49" charset="-122"/>
              <a:ea typeface="楷体" pitchFamily="49" charset="-122"/>
            </a:endParaRPr>
          </a:p>
          <a:p>
            <a:pPr marL="0" indent="342900">
              <a:buFont typeface="Monotype Sorts" pitchFamily="2" charset="2"/>
              <a:buChar char=" "/>
              <a:defRPr/>
            </a:pPr>
            <a:r>
              <a:rPr lang="zh-CN" altLang="en-US" sz="2400" dirty="0" smtClean="0">
                <a:solidFill>
                  <a:schemeClr val="tx1"/>
                </a:solidFill>
                <a:latin typeface="楷体" pitchFamily="49" charset="-122"/>
                <a:ea typeface="楷体" pitchFamily="49" charset="-122"/>
              </a:rPr>
              <a:t>利用这些特征，能够通过计算机描述的空间实体真实地模拟现实的地理空间。</a:t>
            </a:r>
            <a:endParaRPr lang="en-US" altLang="zh-CN" sz="2400" dirty="0" smtClean="0">
              <a:solidFill>
                <a:schemeClr val="tx1"/>
              </a:solidFill>
              <a:latin typeface="楷体" pitchFamily="49" charset="-122"/>
              <a:ea typeface="楷体" pitchFamily="49" charset="-122"/>
            </a:endParaRPr>
          </a:p>
          <a:p>
            <a:pPr marL="0" indent="342900">
              <a:buFont typeface="Monotype Sorts" pitchFamily="2" charset="2"/>
              <a:buChar char=" "/>
              <a:defRPr/>
            </a:pPr>
            <a:endParaRPr lang="en-US" altLang="zh-CN" sz="2400" dirty="0" smtClean="0">
              <a:solidFill>
                <a:schemeClr val="tx1"/>
              </a:solidFill>
              <a:latin typeface="楷体" pitchFamily="49" charset="-122"/>
              <a:ea typeface="楷体" pitchFamily="49" charset="-122"/>
            </a:endParaRPr>
          </a:p>
          <a:p>
            <a:pPr marL="0" indent="342900">
              <a:buFont typeface="Monotype Sorts" pitchFamily="2" charset="2"/>
              <a:buChar char=" "/>
              <a:defRPr/>
            </a:pPr>
            <a:r>
              <a:rPr lang="zh-CN" altLang="en-US" sz="2400" dirty="0" smtClean="0">
                <a:solidFill>
                  <a:schemeClr val="tx1"/>
                </a:solidFill>
                <a:latin typeface="楷体" pitchFamily="49" charset="-122"/>
                <a:ea typeface="楷体" pitchFamily="49" charset="-122"/>
              </a:rPr>
              <a:t>拓扑关系是指地理空间之间的一种关系，这种关系不会因为地理空间实体的地理空间变换而改变。</a:t>
            </a:r>
            <a:endParaRPr lang="en-US" altLang="zh-CN" sz="2400" dirty="0" smtClean="0">
              <a:solidFill>
                <a:schemeClr val="tx1"/>
              </a:solidFill>
              <a:latin typeface="楷体" pitchFamily="49" charset="-122"/>
              <a:ea typeface="楷体" pitchFamily="49" charset="-122"/>
            </a:endParaRPr>
          </a:p>
          <a:p>
            <a:pPr marL="0" indent="342900">
              <a:buFont typeface="Monotype Sorts" pitchFamily="2" charset="2"/>
              <a:buChar char=" "/>
              <a:defRPr/>
            </a:pPr>
            <a:endParaRPr lang="en-US" altLang="zh-CN" sz="2400" dirty="0" smtClean="0">
              <a:solidFill>
                <a:schemeClr val="tx1"/>
              </a:solidFill>
              <a:latin typeface="楷体" pitchFamily="49" charset="-122"/>
              <a:ea typeface="楷体" pitchFamily="49" charset="-122"/>
            </a:endParaRPr>
          </a:p>
        </p:txBody>
      </p:sp>
      <p:pic>
        <p:nvPicPr>
          <p:cNvPr id="10247"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7"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68313" y="1557338"/>
            <a:ext cx="8229600" cy="792162"/>
          </a:xfrm>
          <a:prstGeom prst="rect">
            <a:avLst/>
          </a:prstGeom>
        </p:spPr>
        <p:style>
          <a:lnRef idx="2">
            <a:schemeClr val="accent1"/>
          </a:lnRef>
          <a:fillRef idx="1">
            <a:schemeClr val="lt1"/>
          </a:fillRef>
          <a:effectRef idx="0">
            <a:schemeClr val="accent1"/>
          </a:effectRef>
          <a:fontRef idx="minor">
            <a:schemeClr val="dk1"/>
          </a:fontRef>
        </p:style>
        <p:txBody>
          <a:bodyPr/>
          <a:lstStyle/>
          <a:p>
            <a:pPr indent="342900" eaLnBrk="0" hangingPunct="0">
              <a:spcBef>
                <a:spcPct val="20000"/>
              </a:spcBef>
              <a:buFont typeface="Monotype Sorts" pitchFamily="2" charset="2"/>
              <a:buChar char=" "/>
              <a:defRPr/>
            </a:pPr>
            <a:r>
              <a:rPr lang="zh-CN" altLang="en-US" sz="2000" dirty="0">
                <a:solidFill>
                  <a:schemeClr val="tx1"/>
                </a:solidFill>
                <a:latin typeface="楷体" pitchFamily="49" charset="-122"/>
                <a:ea typeface="楷体" pitchFamily="49" charset="-122"/>
              </a:rPr>
              <a:t>参与拓扑的要素可以是点、线、多边形。拓扑关系作为一种或多种关系存储在</a:t>
            </a:r>
            <a:r>
              <a:rPr lang="en-US" altLang="zh-CN" sz="2000" dirty="0" err="1">
                <a:solidFill>
                  <a:schemeClr val="tx1"/>
                </a:solidFill>
                <a:latin typeface="楷体" pitchFamily="49" charset="-122"/>
                <a:ea typeface="楷体" pitchFamily="49" charset="-122"/>
              </a:rPr>
              <a:t>GeoDB</a:t>
            </a:r>
            <a:r>
              <a:rPr lang="zh-CN" altLang="en-US" sz="2000" dirty="0">
                <a:solidFill>
                  <a:schemeClr val="tx1"/>
                </a:solidFill>
                <a:latin typeface="楷体" pitchFamily="49" charset="-122"/>
                <a:ea typeface="楷体" pitchFamily="49" charset="-122"/>
              </a:rPr>
              <a:t>中，描述的是不同要素的空间关联方式，而非要素自身。</a:t>
            </a:r>
            <a:endParaRPr lang="en-US" altLang="zh-CN" sz="2000" dirty="0">
              <a:solidFill>
                <a:schemeClr val="tx1"/>
              </a:solidFill>
              <a:latin typeface="楷体" pitchFamily="49" charset="-122"/>
              <a:ea typeface="楷体" pitchFamily="49" charset="-122"/>
            </a:endParaRPr>
          </a:p>
          <a:p>
            <a:pPr indent="342900" eaLnBrk="0" hangingPunct="0">
              <a:spcBef>
                <a:spcPct val="20000"/>
              </a:spcBef>
              <a:buFont typeface="Monotype Sorts" pitchFamily="2" charset="2"/>
              <a:buChar char=" "/>
              <a:defRPr/>
            </a:pPr>
            <a:endParaRPr lang="en-US" altLang="zh-CN" sz="2000" dirty="0">
              <a:solidFill>
                <a:schemeClr val="tx1"/>
              </a:solidFill>
              <a:latin typeface="楷体" pitchFamily="49" charset="-122"/>
              <a:ea typeface="楷体" pitchFamily="49" charset="-122"/>
            </a:endParaRPr>
          </a:p>
          <a:p>
            <a:pPr indent="342900" eaLnBrk="0" hangingPunct="0">
              <a:spcBef>
                <a:spcPct val="20000"/>
              </a:spcBef>
              <a:buFont typeface="Monotype Sorts" pitchFamily="2" charset="2"/>
              <a:buChar char=" "/>
              <a:defRPr/>
            </a:pPr>
            <a:endParaRPr lang="en-US" altLang="zh-CN" sz="2000" dirty="0">
              <a:solidFill>
                <a:schemeClr val="tx1"/>
              </a:solidFill>
              <a:latin typeface="楷体" pitchFamily="49" charset="-122"/>
              <a:ea typeface="楷体" pitchFamily="49" charset="-122"/>
            </a:endParaRPr>
          </a:p>
        </p:txBody>
      </p:sp>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611188" y="836613"/>
            <a:ext cx="2447925"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zh-CN" altLang="en-US" sz="2400" dirty="0">
                <a:latin typeface="楷体" pitchFamily="49" charset="-122"/>
                <a:ea typeface="楷体" pitchFamily="49" charset="-122"/>
              </a:rPr>
              <a:t>拓扑中的要素</a:t>
            </a:r>
            <a:endParaRPr lang="zh-CN" altLang="en-US" sz="2400" dirty="0"/>
          </a:p>
        </p:txBody>
      </p:sp>
      <p:graphicFrame>
        <p:nvGraphicFramePr>
          <p:cNvPr id="6" name="图示 5"/>
          <p:cNvGraphicFramePr/>
          <p:nvPr/>
        </p:nvGraphicFramePr>
        <p:xfrm>
          <a:off x="611560" y="2852936"/>
          <a:ext cx="8136904"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971550" y="4652963"/>
            <a:ext cx="3621088" cy="1296987"/>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6011863" y="1484313"/>
            <a:ext cx="2549525" cy="2028825"/>
          </a:xfrm>
          <a:prstGeom prst="rect">
            <a:avLst/>
          </a:prstGeom>
          <a:noFill/>
          <a:ln w="9525">
            <a:noFill/>
            <a:miter lim="800000"/>
            <a:headEnd/>
            <a:tailEnd/>
          </a:ln>
        </p:spPr>
      </p:pic>
      <p:pic>
        <p:nvPicPr>
          <p:cNvPr id="30724" name="Picture 2"/>
          <p:cNvPicPr>
            <a:picLocks noChangeAspect="1" noChangeArrowheads="1"/>
          </p:cNvPicPr>
          <p:nvPr/>
        </p:nvPicPr>
        <p:blipFill>
          <a:blip r:embed="rId4" cstate="print"/>
          <a:srcRect/>
          <a:stretch>
            <a:fillRect/>
          </a:stretch>
        </p:blipFill>
        <p:spPr bwMode="auto">
          <a:xfrm>
            <a:off x="4932363" y="4076700"/>
            <a:ext cx="3887787" cy="2328863"/>
          </a:xfrm>
          <a:prstGeom prst="rect">
            <a:avLst/>
          </a:prstGeom>
          <a:noFill/>
          <a:ln w="9525">
            <a:noFill/>
            <a:miter lim="800000"/>
            <a:headEnd/>
            <a:tailEnd/>
          </a:ln>
        </p:spPr>
      </p:pic>
      <p:pic>
        <p:nvPicPr>
          <p:cNvPr id="5" name="Picture 7"/>
          <p:cNvPicPr>
            <a:picLocks noChangeAspect="1" noChangeArrowheads="1"/>
          </p:cNvPicPr>
          <p:nvPr/>
        </p:nvPicPr>
        <p:blipFill>
          <a:blip r:embed="rId5"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6"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7" name="矩形 6"/>
          <p:cNvSpPr/>
          <p:nvPr/>
        </p:nvSpPr>
        <p:spPr>
          <a:xfrm>
            <a:off x="323850" y="836613"/>
            <a:ext cx="4032250"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zh-CN" altLang="en-US" sz="2400" dirty="0">
                <a:latin typeface="楷体" pitchFamily="49" charset="-122"/>
                <a:ea typeface="楷体" pitchFamily="49" charset="-122"/>
              </a:rPr>
              <a:t>拓扑中要素共享几何的方式</a:t>
            </a:r>
          </a:p>
        </p:txBody>
      </p:sp>
      <p:sp>
        <p:nvSpPr>
          <p:cNvPr id="8" name="矩形 7"/>
          <p:cNvSpPr/>
          <p:nvPr/>
        </p:nvSpPr>
        <p:spPr>
          <a:xfrm>
            <a:off x="179388" y="1773238"/>
            <a:ext cx="5832475" cy="258445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fontAlgn="auto">
              <a:lnSpc>
                <a:spcPct val="150000"/>
              </a:lnSpc>
              <a:spcBef>
                <a:spcPts val="0"/>
              </a:spcBef>
              <a:spcAft>
                <a:spcPts val="0"/>
              </a:spcAft>
              <a:buFont typeface="Wingdings" pitchFamily="2" charset="2"/>
              <a:buChar char="ü"/>
              <a:defRPr/>
            </a:pPr>
            <a:r>
              <a:rPr lang="zh-CN" altLang="en-US" dirty="0"/>
              <a:t>面要素可以共享边界（多边形拓扑）。 </a:t>
            </a:r>
          </a:p>
          <a:p>
            <a:pPr fontAlgn="auto">
              <a:lnSpc>
                <a:spcPct val="150000"/>
              </a:lnSpc>
              <a:spcBef>
                <a:spcPts val="0"/>
              </a:spcBef>
              <a:spcAft>
                <a:spcPts val="0"/>
              </a:spcAft>
              <a:buFont typeface="Wingdings" pitchFamily="2" charset="2"/>
              <a:buChar char="ü"/>
              <a:defRPr/>
            </a:pPr>
            <a:r>
              <a:rPr lang="zh-CN" altLang="en-US" dirty="0"/>
              <a:t>线要素可以共享端点（边节点拓扑）。</a:t>
            </a:r>
          </a:p>
          <a:p>
            <a:pPr fontAlgn="auto">
              <a:lnSpc>
                <a:spcPct val="150000"/>
              </a:lnSpc>
              <a:spcBef>
                <a:spcPts val="0"/>
              </a:spcBef>
              <a:spcAft>
                <a:spcPts val="0"/>
              </a:spcAft>
              <a:buFont typeface="Wingdings" pitchFamily="2" charset="2"/>
              <a:buChar char="ü"/>
              <a:defRPr/>
            </a:pPr>
            <a:r>
              <a:rPr lang="zh-CN" altLang="en-US" dirty="0"/>
              <a:t>面要素可以与其他面要素重叠。</a:t>
            </a:r>
            <a:endParaRPr lang="en-US" altLang="zh-CN" dirty="0"/>
          </a:p>
          <a:p>
            <a:pPr fontAlgn="auto">
              <a:lnSpc>
                <a:spcPct val="150000"/>
              </a:lnSpc>
              <a:spcBef>
                <a:spcPts val="0"/>
              </a:spcBef>
              <a:spcAft>
                <a:spcPts val="0"/>
              </a:spcAft>
              <a:buFont typeface="Wingdings" pitchFamily="2" charset="2"/>
              <a:buChar char="ü"/>
              <a:defRPr/>
            </a:pPr>
            <a:r>
              <a:rPr lang="zh-CN" altLang="en-US" dirty="0"/>
              <a:t>线要素可以与其他点要素共享端点顶点（节点拓扑）。 </a:t>
            </a:r>
          </a:p>
          <a:p>
            <a:pPr fontAlgn="auto">
              <a:lnSpc>
                <a:spcPct val="150000"/>
              </a:lnSpc>
              <a:spcBef>
                <a:spcPts val="0"/>
              </a:spcBef>
              <a:spcAft>
                <a:spcPts val="0"/>
              </a:spcAft>
              <a:buFont typeface="Wingdings" pitchFamily="2" charset="2"/>
              <a:buChar char="ü"/>
              <a:defRPr/>
            </a:pPr>
            <a:r>
              <a:rPr lang="zh-CN" altLang="en-US" dirty="0"/>
              <a:t>点要素可以与线要素重叠（点事件）。</a:t>
            </a:r>
          </a:p>
          <a:p>
            <a:pPr fontAlgn="auto">
              <a:lnSpc>
                <a:spcPct val="150000"/>
              </a:lnSpc>
              <a:spcBef>
                <a:spcPts val="0"/>
              </a:spcBef>
              <a:spcAft>
                <a:spcPts val="0"/>
              </a:spcAft>
              <a:buFont typeface="Wingdings" pitchFamily="2" charset="2"/>
              <a:buChar char="ü"/>
              <a:defRPr/>
            </a:pPr>
            <a:endParaRPr lang="zh-CN" alt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4032250"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zh-CN" altLang="en-US" sz="2400" b="1" dirty="0"/>
              <a:t>两种视图：要素和拓扑元素</a:t>
            </a:r>
          </a:p>
        </p:txBody>
      </p:sp>
      <p:pic>
        <p:nvPicPr>
          <p:cNvPr id="31749" name="Picture 2"/>
          <p:cNvPicPr>
            <a:picLocks noChangeAspect="1" noChangeArrowheads="1"/>
          </p:cNvPicPr>
          <p:nvPr/>
        </p:nvPicPr>
        <p:blipFill>
          <a:blip r:embed="rId3" cstate="print"/>
          <a:srcRect/>
          <a:stretch>
            <a:fillRect/>
          </a:stretch>
        </p:blipFill>
        <p:spPr bwMode="auto">
          <a:xfrm>
            <a:off x="1116013" y="1557338"/>
            <a:ext cx="6896100" cy="3600450"/>
          </a:xfrm>
          <a:prstGeom prst="rect">
            <a:avLst/>
          </a:prstGeom>
          <a:noFill/>
          <a:ln w="9525">
            <a:noFill/>
            <a:miter lim="800000"/>
            <a:headEnd/>
            <a:tailEnd/>
          </a:ln>
        </p:spPr>
      </p:pic>
      <p:sp>
        <p:nvSpPr>
          <p:cNvPr id="7" name="矩形 6"/>
          <p:cNvSpPr/>
          <p:nvPr/>
        </p:nvSpPr>
        <p:spPr>
          <a:xfrm>
            <a:off x="900113" y="5805488"/>
            <a:ext cx="7920037" cy="64611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fontAlgn="auto">
              <a:spcBef>
                <a:spcPts val="0"/>
              </a:spcBef>
              <a:spcAft>
                <a:spcPts val="0"/>
              </a:spcAft>
              <a:defRPr/>
            </a:pPr>
            <a:r>
              <a:rPr lang="zh-CN" altLang="en-US" dirty="0"/>
              <a:t>两种处理要素的方法，一种方法是其中的要素由它们的坐标定义，另一种方法是其中的要素表示为其拓扑元素的有序图表。</a:t>
            </a:r>
          </a:p>
        </p:txBody>
      </p:sp>
      <p:sp>
        <p:nvSpPr>
          <p:cNvPr id="8" name="矩形 7"/>
          <p:cNvSpPr/>
          <p:nvPr/>
        </p:nvSpPr>
        <p:spPr>
          <a:xfrm>
            <a:off x="1116013" y="5157788"/>
            <a:ext cx="2016125" cy="522287"/>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fontAlgn="auto">
              <a:spcBef>
                <a:spcPts val="0"/>
              </a:spcBef>
              <a:spcAft>
                <a:spcPts val="0"/>
              </a:spcAft>
              <a:defRPr/>
            </a:pPr>
            <a:r>
              <a:rPr lang="zh-CN" altLang="en-US" sz="1400" dirty="0"/>
              <a:t>作为地理要素（点、线和多边形）的集合 </a:t>
            </a:r>
          </a:p>
        </p:txBody>
      </p:sp>
      <p:sp>
        <p:nvSpPr>
          <p:cNvPr id="9" name="矩形 8"/>
          <p:cNvSpPr/>
          <p:nvPr/>
        </p:nvSpPr>
        <p:spPr>
          <a:xfrm>
            <a:off x="4356100" y="5138738"/>
            <a:ext cx="2430463" cy="522287"/>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fontAlgn="auto">
              <a:spcBef>
                <a:spcPts val="0"/>
              </a:spcBef>
              <a:spcAft>
                <a:spcPts val="0"/>
              </a:spcAft>
              <a:defRPr/>
            </a:pPr>
            <a:r>
              <a:rPr lang="zh-CN" altLang="en-US" sz="1400" dirty="0"/>
              <a:t>作为拓扑元素（节点、边、面和它们的关系）的图表</a:t>
            </a:r>
            <a:endParaRPr lang="en-US" altLang="zh-CN" sz="14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srcRect/>
          <a:stretch>
            <a:fillRect/>
          </a:stretch>
        </p:blipFill>
        <p:spPr bwMode="auto">
          <a:xfrm>
            <a:off x="304800" y="1371600"/>
            <a:ext cx="8305800" cy="76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cap="sq">
            <a:solidFill>
              <a:schemeClr val="bg1"/>
            </a:solidFill>
            <a:miter lim="800000"/>
            <a:headEnd/>
            <a:tailEnd/>
          </a:ln>
          <a:effectLst/>
        </p:spPr>
      </p:pic>
      <p:sp>
        <p:nvSpPr>
          <p:cNvPr id="4" name="标题 1"/>
          <p:cNvSpPr txBox="1">
            <a:spLocks/>
          </p:cNvSpPr>
          <p:nvPr/>
        </p:nvSpPr>
        <p:spPr>
          <a:xfrm>
            <a:off x="4643438" y="0"/>
            <a:ext cx="4500562" cy="69215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defRPr/>
            </a:pPr>
            <a:r>
              <a:rPr lang="zh-CN" altLang="en-US" sz="4000" dirty="0">
                <a:solidFill>
                  <a:srgbClr val="FF0000"/>
                </a:solidFill>
                <a:latin typeface="楷体" pitchFamily="49" charset="-122"/>
                <a:ea typeface="楷体" pitchFamily="49" charset="-122"/>
                <a:cs typeface="+mj-cs"/>
              </a:rPr>
              <a:t>拓扑的概念</a:t>
            </a:r>
          </a:p>
          <a:p>
            <a:pPr algn="ctr" eaLnBrk="0" hangingPunct="0">
              <a:defRPr/>
            </a:pPr>
            <a:endParaRPr lang="zh-CN" altLang="en-US" sz="4000" dirty="0">
              <a:solidFill>
                <a:srgbClr val="FF0000"/>
              </a:solidFill>
              <a:latin typeface="楷体" pitchFamily="49" charset="-122"/>
              <a:ea typeface="楷体" pitchFamily="49" charset="-122"/>
              <a:cs typeface="+mj-cs"/>
            </a:endParaRPr>
          </a:p>
        </p:txBody>
      </p:sp>
      <p:sp>
        <p:nvSpPr>
          <p:cNvPr id="5" name="矩形 4"/>
          <p:cNvSpPr/>
          <p:nvPr/>
        </p:nvSpPr>
        <p:spPr>
          <a:xfrm>
            <a:off x="323850" y="836613"/>
            <a:ext cx="2592388"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zh-CN" altLang="en-US" sz="2400" b="1" dirty="0"/>
              <a:t>拓扑参数</a:t>
            </a:r>
          </a:p>
        </p:txBody>
      </p:sp>
      <p:graphicFrame>
        <p:nvGraphicFramePr>
          <p:cNvPr id="7" name="图示 6"/>
          <p:cNvGraphicFramePr/>
          <p:nvPr/>
        </p:nvGraphicFramePr>
        <p:xfrm>
          <a:off x="1403648" y="1628800"/>
          <a:ext cx="6192688" cy="432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5220072" y="1700808"/>
            <a:ext cx="3416320" cy="369332"/>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pPr fontAlgn="auto">
              <a:spcBef>
                <a:spcPts val="0"/>
              </a:spcBef>
              <a:spcAft>
                <a:spcPts val="0"/>
              </a:spcAft>
              <a:defRPr/>
            </a:pPr>
            <a:r>
              <a:rPr lang="zh-CN" altLang="en-US" dirty="0">
                <a:solidFill>
                  <a:schemeClr val="tx1"/>
                </a:solidFill>
              </a:rPr>
              <a:t>不重合的要素顶点间的最小距离</a:t>
            </a:r>
          </a:p>
        </p:txBody>
      </p:sp>
      <p:sp>
        <p:nvSpPr>
          <p:cNvPr id="9" name="TextBox 8"/>
          <p:cNvSpPr txBox="1"/>
          <p:nvPr/>
        </p:nvSpPr>
        <p:spPr>
          <a:xfrm>
            <a:off x="5903640" y="4005064"/>
            <a:ext cx="3240360" cy="646331"/>
          </a:xfrm>
          <a:prstGeom prst="rect">
            <a:avLst/>
          </a:prstGeom>
          <a:solidFill>
            <a:srgbClr val="45C75B"/>
          </a:solidFill>
        </p:spPr>
        <p:style>
          <a:lnRef idx="0">
            <a:schemeClr val="accent6"/>
          </a:lnRef>
          <a:fillRef idx="3">
            <a:schemeClr val="accent6"/>
          </a:fillRef>
          <a:effectRef idx="3">
            <a:schemeClr val="accent6"/>
          </a:effectRef>
          <a:fontRef idx="minor">
            <a:schemeClr val="lt1"/>
          </a:fontRef>
        </p:style>
        <p:txBody>
          <a:bodyPr>
            <a:spAutoFit/>
          </a:bodyPr>
          <a:lstStyle/>
          <a:p>
            <a:pPr fontAlgn="auto">
              <a:spcBef>
                <a:spcPts val="0"/>
              </a:spcBef>
              <a:spcAft>
                <a:spcPts val="0"/>
              </a:spcAft>
              <a:defRPr/>
            </a:pPr>
            <a:r>
              <a:rPr lang="zh-CN" altLang="en-US" dirty="0">
                <a:solidFill>
                  <a:schemeClr val="tx1"/>
                </a:solidFill>
              </a:rPr>
              <a:t>合并要素时，控制哪些要素被合并到其他要素</a:t>
            </a:r>
          </a:p>
        </p:txBody>
      </p:sp>
      <p:sp>
        <p:nvSpPr>
          <p:cNvPr id="10" name="矩形 9"/>
          <p:cNvSpPr/>
          <p:nvPr/>
        </p:nvSpPr>
        <p:spPr>
          <a:xfrm>
            <a:off x="4932040" y="5949280"/>
            <a:ext cx="3416320"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pPr fontAlgn="auto">
              <a:spcBef>
                <a:spcPts val="0"/>
              </a:spcBef>
              <a:spcAft>
                <a:spcPts val="0"/>
              </a:spcAft>
              <a:defRPr/>
            </a:pPr>
            <a:r>
              <a:rPr lang="zh-CN" altLang="en-US" dirty="0">
                <a:solidFill>
                  <a:schemeClr val="tx1"/>
                </a:solidFill>
              </a:rPr>
              <a:t>定义了要素之间允许的空间关系</a:t>
            </a:r>
          </a:p>
        </p:txBody>
      </p:sp>
      <p:sp>
        <p:nvSpPr>
          <p:cNvPr id="11" name="矩形 10"/>
          <p:cNvSpPr/>
          <p:nvPr/>
        </p:nvSpPr>
        <p:spPr>
          <a:xfrm>
            <a:off x="251520" y="2276872"/>
            <a:ext cx="2160240" cy="923330"/>
          </a:xfrm>
          <a:prstGeom prst="rect">
            <a:avLst/>
          </a:prstGeom>
        </p:spPr>
        <p:style>
          <a:lnRef idx="0">
            <a:schemeClr val="accent6"/>
          </a:lnRef>
          <a:fillRef idx="3">
            <a:schemeClr val="accent6"/>
          </a:fillRef>
          <a:effectRef idx="3">
            <a:schemeClr val="accent6"/>
          </a:effectRef>
          <a:fontRef idx="minor">
            <a:schemeClr val="lt1"/>
          </a:fontRef>
        </p:style>
        <p:txBody>
          <a:bodyPr>
            <a:spAutoFit/>
          </a:bodyPr>
          <a:lstStyle/>
          <a:p>
            <a:pPr fontAlgn="auto">
              <a:spcBef>
                <a:spcPts val="0"/>
              </a:spcBef>
              <a:spcAft>
                <a:spcPts val="0"/>
              </a:spcAft>
              <a:defRPr/>
            </a:pPr>
            <a:r>
              <a:rPr lang="zh-CN" altLang="en-US" dirty="0">
                <a:solidFill>
                  <a:schemeClr val="tx1"/>
                </a:solidFill>
              </a:rPr>
              <a:t>是已通过添加或删除要素而被编辑、更新或影响的区域</a:t>
            </a:r>
          </a:p>
        </p:txBody>
      </p:sp>
      <p:sp>
        <p:nvSpPr>
          <p:cNvPr id="12" name="矩形 11"/>
          <p:cNvSpPr/>
          <p:nvPr/>
        </p:nvSpPr>
        <p:spPr>
          <a:xfrm>
            <a:off x="107504" y="4581128"/>
            <a:ext cx="2843808" cy="1477328"/>
          </a:xfrm>
          <a:prstGeom prst="rect">
            <a:avLst/>
          </a:prstGeom>
        </p:spPr>
        <p:style>
          <a:lnRef idx="0">
            <a:schemeClr val="accent3"/>
          </a:lnRef>
          <a:fillRef idx="3">
            <a:schemeClr val="accent3"/>
          </a:fillRef>
          <a:effectRef idx="3">
            <a:schemeClr val="accent3"/>
          </a:effectRef>
          <a:fontRef idx="minor">
            <a:schemeClr val="lt1"/>
          </a:fontRef>
        </p:style>
        <p:txBody>
          <a:bodyPr>
            <a:spAutoFit/>
          </a:bodyPr>
          <a:lstStyle/>
          <a:p>
            <a:pPr fontAlgn="auto">
              <a:spcBef>
                <a:spcPts val="0"/>
              </a:spcBef>
              <a:spcAft>
                <a:spcPts val="0"/>
              </a:spcAft>
              <a:defRPr/>
            </a:pPr>
            <a:r>
              <a:rPr lang="zh-CN" altLang="en-US" dirty="0">
                <a:solidFill>
                  <a:schemeClr val="tx1"/>
                </a:solidFill>
              </a:rPr>
              <a:t>错误要素会在验证期间记录发现拓扑错误的位置。</a:t>
            </a:r>
            <a:endParaRPr lang="en-US" altLang="zh-CN" dirty="0">
              <a:solidFill>
                <a:schemeClr val="tx1"/>
              </a:solidFill>
            </a:endParaRPr>
          </a:p>
          <a:p>
            <a:pPr fontAlgn="auto">
              <a:spcBef>
                <a:spcPts val="0"/>
              </a:spcBef>
              <a:spcAft>
                <a:spcPts val="0"/>
              </a:spcAft>
              <a:defRPr/>
            </a:pPr>
            <a:r>
              <a:rPr lang="zh-CN" altLang="en-US" dirty="0">
                <a:solidFill>
                  <a:schemeClr val="tx1"/>
                </a:solidFill>
              </a:rPr>
              <a:t>某些错误是可以接受的，这种情况下可将该错误要素标记为异常。</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9|4.7"/>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rgbClr val="008000"/>
        </a:solidFill>
        <a:ln w="190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40000"/>
          </a:lnSpc>
          <a:spcBef>
            <a:spcPct val="0"/>
          </a:spcBef>
          <a:spcAft>
            <a:spcPct val="0"/>
          </a:spcAft>
          <a:buClrTx/>
          <a:buSzTx/>
          <a:buFontTx/>
          <a:buNone/>
          <a:tabLst/>
          <a:defRPr kumimoji="0" lang="zh-CN" altLang="en-US" sz="2400" b="1" i="0" u="none" strike="noStrike" cap="none" normalizeH="0" baseline="0" smtClean="0">
            <a:ln>
              <a:noFill/>
            </a:ln>
            <a:solidFill>
              <a:srgbClr val="0000FF"/>
            </a:solidFill>
            <a:effectLst/>
            <a:latin typeface="Arial" charset="0"/>
            <a:ea typeface="华文中宋" pitchFamily="2" charset="-122"/>
          </a:defRPr>
        </a:defPPr>
      </a:lstStyle>
    </a:lnDef>
    <a:txDef>
      <a:spPr bwMode="gray">
        <a:noFill/>
        <a:ln w="9525" algn="ctr">
          <a:noFill/>
          <a:miter lim="800000"/>
          <a:headEnd/>
          <a:tailEnd/>
        </a:ln>
      </a:spPr>
      <a:bodyPr wrap="square">
        <a:spAutoFit/>
      </a:bodyPr>
      <a:lstStyle>
        <a:defPPr algn="l" eaLnBrk="0" hangingPunct="0">
          <a:defRPr dirty="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
      <a:dk1>
        <a:srgbClr val="000000"/>
      </a:dk1>
      <a:lt1>
        <a:srgbClr val="FFFFFF"/>
      </a:lt1>
      <a:dk2>
        <a:srgbClr val="000099"/>
      </a:dk2>
      <a:lt2>
        <a:srgbClr val="FF9900"/>
      </a:lt2>
      <a:accent1>
        <a:srgbClr val="339933"/>
      </a:accent1>
      <a:accent2>
        <a:srgbClr val="800000"/>
      </a:accent2>
      <a:accent3>
        <a:srgbClr val="FFFFFF"/>
      </a:accent3>
      <a:accent4>
        <a:srgbClr val="000000"/>
      </a:accent4>
      <a:accent5>
        <a:srgbClr val="ADCAAD"/>
      </a:accent5>
      <a:accent6>
        <a:srgbClr val="730000"/>
      </a:accent6>
      <a:hlink>
        <a:srgbClr val="0033CC"/>
      </a:hlink>
      <a:folHlink>
        <a:srgbClr val="FFCC66"/>
      </a:folHlink>
    </a:clrScheme>
    <a:fontScheme name="1_Default Design">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1995</TotalTime>
  <Words>3372</Words>
  <Application>Microsoft Office PowerPoint</Application>
  <PresentationFormat>全屏显示(4:3)</PresentationFormat>
  <Paragraphs>283</Paragraphs>
  <Slides>40</Slides>
  <Notes>1</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40</vt:i4>
      </vt:variant>
    </vt:vector>
  </HeadingPairs>
  <TitlesOfParts>
    <vt:vector size="58" baseType="lpstr">
      <vt:lpstr>Monotype Sorts</vt:lpstr>
      <vt:lpstr>黑体</vt:lpstr>
      <vt:lpstr>华文行楷</vt:lpstr>
      <vt:lpstr>华文细黑</vt:lpstr>
      <vt:lpstr>华文中宋</vt:lpstr>
      <vt:lpstr>楷体</vt:lpstr>
      <vt:lpstr>楷体_GB2312</vt:lpstr>
      <vt:lpstr>宋体</vt:lpstr>
      <vt:lpstr>微软雅黑</vt:lpstr>
      <vt:lpstr>Arial</vt:lpstr>
      <vt:lpstr>Arial Black</vt:lpstr>
      <vt:lpstr>Calibri</vt:lpstr>
      <vt:lpstr>Times New Roman</vt:lpstr>
      <vt:lpstr>Wingdings</vt:lpstr>
      <vt:lpstr>默认设计模板</vt:lpstr>
      <vt:lpstr>Office 主题​​</vt:lpstr>
      <vt:lpstr>1_Default Design</vt:lpstr>
      <vt:lpstr>1_Office 主题​​</vt:lpstr>
      <vt:lpstr>PowerPoint 演示文稿</vt:lpstr>
      <vt:lpstr>PowerPoint 演示文稿</vt:lpstr>
      <vt:lpstr>PowerPoint 演示文稿</vt:lpstr>
      <vt:lpstr>拓扑的概念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GIS的基本功能</dc:title>
  <dc:creator>liu</dc:creator>
  <cp:lastModifiedBy>liu</cp:lastModifiedBy>
  <cp:revision>296</cp:revision>
  <dcterms:created xsi:type="dcterms:W3CDTF">2013-08-30T12:52:02Z</dcterms:created>
  <dcterms:modified xsi:type="dcterms:W3CDTF">2015-11-09T00:30:33Z</dcterms:modified>
</cp:coreProperties>
</file>